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6"/>
  </p:notesMasterIdLst>
  <p:sldIdLst>
    <p:sldId id="491" r:id="rId6"/>
    <p:sldId id="510" r:id="rId7"/>
    <p:sldId id="260" r:id="rId8"/>
    <p:sldId id="492" r:id="rId9"/>
    <p:sldId id="497" r:id="rId10"/>
    <p:sldId id="493" r:id="rId11"/>
    <p:sldId id="498" r:id="rId12"/>
    <p:sldId id="502" r:id="rId13"/>
    <p:sldId id="494" r:id="rId14"/>
    <p:sldId id="499" r:id="rId15"/>
    <p:sldId id="495" r:id="rId16"/>
    <p:sldId id="501" r:id="rId17"/>
    <p:sldId id="500" r:id="rId18"/>
    <p:sldId id="503" r:id="rId19"/>
    <p:sldId id="505" r:id="rId20"/>
    <p:sldId id="508" r:id="rId21"/>
    <p:sldId id="506" r:id="rId22"/>
    <p:sldId id="507" r:id="rId23"/>
    <p:sldId id="265" r:id="rId24"/>
    <p:sldId id="30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B42BD6-2B00-4669-B5D1-3993CE4E491C}" v="29" dt="2024-09-21T14:42:17.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03" autoAdjust="0"/>
    <p:restoredTop sz="94660"/>
  </p:normalViewPr>
  <p:slideViewPr>
    <p:cSldViewPr snapToGrid="0">
      <p:cViewPr varScale="1">
        <p:scale>
          <a:sx n="192" d="100"/>
          <a:sy n="192" d="100"/>
        </p:scale>
        <p:origin x="1037"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CB8D3-9669-4435-9632-FDAFFA38FFDE}" type="datetimeFigureOut">
              <a:rPr lang="en-US" smtClean="0"/>
              <a:t>9/21/2024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C4AF0D-AC80-492A-8C96-ED70B7D14F5D}" type="slidenum">
              <a:rPr lang="en-US" smtClean="0"/>
              <a:t>‹#›</a:t>
            </a:fld>
            <a:endParaRPr lang="en-US"/>
          </a:p>
        </p:txBody>
      </p:sp>
    </p:spTree>
    <p:extLst>
      <p:ext uri="{BB962C8B-B14F-4D97-AF65-F5344CB8AC3E}">
        <p14:creationId xmlns:p14="http://schemas.microsoft.com/office/powerpoint/2010/main" val="106179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twitter.com/GoGlobalED?s=20&amp;t=Kq_LLAeKQmnFGW2I_me5SQ" TargetMode="External"/><Relationship Id="rId3" Type="http://schemas.openxmlformats.org/officeDocument/2006/relationships/hyperlink" Target="https://public.govdelivery.com/accounts/USED/subscriber/new?topic_id=USED_61" TargetMode="External"/><Relationship Id="rId7" Type="http://schemas.openxmlformats.org/officeDocument/2006/relationships/hyperlink" Target="https://www.oercommons.org/groups/international-and-foreign-language-education-resou/1041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youtube.com/playlist?list=PLPEFewLY3Yr9SSKgE0eizxLDLjfJnB-56" TargetMode="External"/><Relationship Id="rId5" Type="http://schemas.openxmlformats.org/officeDocument/2006/relationships/hyperlink" Target="https://www.youtube.com/playlist?list=PLPEFewLY3Yr9b0Aa_ay16MkLsKMtcZa5A" TargetMode="External"/><Relationship Id="rId4" Type="http://schemas.openxmlformats.org/officeDocument/2006/relationships/hyperlink" Target="https://www.youtube.com/@GoGlobalED-IFLE/feature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Subscribe to IFLE Newsletter: </a:t>
            </a:r>
            <a:r>
              <a:rPr lang="en-US" sz="1200" u="sng" dirty="0">
                <a:solidFill>
                  <a:srgbClr val="0563C1"/>
                </a:solidFill>
                <a:effectLst/>
                <a:latin typeface="Calibri" panose="020F0502020204030204" pitchFamily="34" charset="0"/>
                <a:ea typeface="Times New Roman" panose="02020603050405020304" pitchFamily="18" charset="0"/>
                <a:hlinkClick r:id="rId3"/>
              </a:rPr>
              <a:t>https://public.govdelivery.com/accounts/USED/subscriber/new?topic_id=USED_61</a:t>
            </a:r>
            <a:endParaRPr lang="en-US" sz="11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IFLE YouTube: </a:t>
            </a:r>
            <a:r>
              <a:rPr lang="en-US" sz="1200" u="sng" dirty="0">
                <a:solidFill>
                  <a:srgbClr val="0563C1"/>
                </a:solidFill>
                <a:effectLst/>
                <a:latin typeface="Calibri" panose="020F0502020204030204" pitchFamily="34" charset="0"/>
                <a:ea typeface="Times New Roman" panose="02020603050405020304" pitchFamily="18" charset="0"/>
                <a:hlinkClick r:id="rId4"/>
              </a:rPr>
              <a:t>https://www.youtube.com/@GoGlobalED-IFLE/featured</a:t>
            </a:r>
            <a:endParaRPr lang="en-US" sz="1100" dirty="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Times New Roman" panose="02020603050405020304" pitchFamily="18" charset="0"/>
              </a:rPr>
              <a:t>Meet the Fulbright-Hays DDRA &amp; FRA Fellows (Fall 2022): </a:t>
            </a:r>
            <a:r>
              <a:rPr lang="en-US" sz="1200" u="sng" dirty="0">
                <a:solidFill>
                  <a:srgbClr val="0563C1"/>
                </a:solidFill>
                <a:effectLst/>
                <a:latin typeface="Calibri" panose="020F0502020204030204" pitchFamily="34" charset="0"/>
                <a:ea typeface="Times New Roman" panose="02020603050405020304" pitchFamily="18" charset="0"/>
                <a:hlinkClick r:id="rId5"/>
              </a:rPr>
              <a:t>https://www.youtube.com/playlist?list=PLPEFewLY3Yr9b0Aa_ay16MkLsKMtcZa5A</a:t>
            </a:r>
            <a:endParaRPr lang="en-US" sz="11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Go Global ED Podcast Playlist: </a:t>
            </a:r>
            <a:r>
              <a:rPr lang="en-US" sz="1200" u="sng" dirty="0">
                <a:solidFill>
                  <a:srgbClr val="0563C1"/>
                </a:solidFill>
                <a:effectLst/>
                <a:latin typeface="Calibri" panose="020F0502020204030204" pitchFamily="34" charset="0"/>
                <a:ea typeface="Times New Roman" panose="02020603050405020304" pitchFamily="18" charset="0"/>
                <a:hlinkClick r:id="rId6"/>
              </a:rPr>
              <a:t>https://www.youtube.com/playlist?list=PLPEFewLY3Yr9SSKgE0eizxLDLjfJnB-56</a:t>
            </a:r>
            <a:endParaRPr lang="en-US" sz="11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Meet the Fulbright-Hays DDRA &amp; FRA Fellows (Fall 2022): </a:t>
            </a:r>
            <a:r>
              <a:rPr lang="en-US" sz="1200" u="sng" dirty="0">
                <a:solidFill>
                  <a:srgbClr val="0563C1"/>
                </a:solidFill>
                <a:effectLst/>
                <a:latin typeface="Calibri" panose="020F0502020204030204" pitchFamily="34" charset="0"/>
                <a:ea typeface="Times New Roman" panose="02020603050405020304" pitchFamily="18" charset="0"/>
                <a:hlinkClick r:id="rId5"/>
              </a:rPr>
              <a:t>https://www.youtube.com/playlist?list=PLPEFewLY3Yr9b0Aa_ay16MkLsKMtcZa5A</a:t>
            </a:r>
            <a:endParaRPr lang="en-US" sz="11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OER Commons (open source curricula sharing): </a:t>
            </a:r>
            <a:r>
              <a:rPr lang="en-US" sz="1200" u="sng" dirty="0">
                <a:solidFill>
                  <a:srgbClr val="0563C1"/>
                </a:solidFill>
                <a:effectLst/>
                <a:latin typeface="Calibri" panose="020F0502020204030204" pitchFamily="34" charset="0"/>
                <a:ea typeface="Times New Roman" panose="02020603050405020304" pitchFamily="18" charset="0"/>
                <a:hlinkClick r:id="rId7"/>
              </a:rPr>
              <a:t>https://www.oercommons.org/groups/international-and-foreign-language-education-resou/10416/</a:t>
            </a:r>
            <a:endParaRPr lang="en-US" sz="11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200" dirty="0">
                <a:effectLst/>
                <a:latin typeface="Calibri" panose="020F0502020204030204" pitchFamily="34" charset="0"/>
                <a:ea typeface="Times New Roman" panose="02020603050405020304" pitchFamily="18" charset="0"/>
              </a:rPr>
              <a:t>Go Global ED on Twitter: </a:t>
            </a:r>
            <a:r>
              <a:rPr lang="en-US" sz="1200" u="sng" dirty="0">
                <a:solidFill>
                  <a:srgbClr val="000000"/>
                </a:solidFill>
                <a:effectLst/>
                <a:latin typeface="Calibri" panose="020F0502020204030204" pitchFamily="34" charset="0"/>
                <a:ea typeface="Times New Roman" panose="02020603050405020304" pitchFamily="18" charset="0"/>
                <a:hlinkClick r:id="rId8"/>
              </a:rPr>
              <a:t>https://twitter.com/GoGlobalED?s=20&amp;t=Kq_LLAeKQmnFGW2I_me5SQ</a:t>
            </a:r>
            <a:endParaRPr lang="en-US" sz="11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200" dirty="0">
                <a:solidFill>
                  <a:srgbClr val="000000"/>
                </a:solidFill>
                <a:effectLst/>
                <a:latin typeface="Calibri" panose="020F0502020204030204" pitchFamily="34" charset="0"/>
                <a:ea typeface="Times New Roman" panose="02020603050405020304" pitchFamily="18" charset="0"/>
              </a:rPr>
              <a:t>On Instagram search </a:t>
            </a:r>
            <a:r>
              <a:rPr lang="en-US" sz="1200" b="1" i="1" dirty="0">
                <a:solidFill>
                  <a:srgbClr val="000000"/>
                </a:solidFill>
                <a:effectLst/>
                <a:latin typeface="Calibri" panose="020F0502020204030204" pitchFamily="34" charset="0"/>
                <a:ea typeface="Times New Roman" panose="02020603050405020304" pitchFamily="18" charset="0"/>
              </a:rPr>
              <a:t>#FulbrightHays</a:t>
            </a:r>
            <a:r>
              <a:rPr lang="en-US" sz="1200" dirty="0">
                <a:solidFill>
                  <a:srgbClr val="000000"/>
                </a:solidFill>
                <a:effectLst/>
                <a:latin typeface="Calibri" panose="020F0502020204030204" pitchFamily="34" charset="0"/>
                <a:ea typeface="Times New Roman" panose="02020603050405020304" pitchFamily="18" charset="0"/>
              </a:rPr>
              <a:t> to see stories from F-H scholars! </a:t>
            </a:r>
            <a:endParaRPr lang="en-US" sz="1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3784F3-2271-4F8D-A0BC-8F40E6849F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162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E349F-9C19-172B-5391-EC5AADAA1A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3C42F5-E600-30D6-D6A0-E2E293BA6A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6FA32D-51A0-C317-0ED5-71BDEA34B661}"/>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5" name="Footer Placeholder 4">
            <a:extLst>
              <a:ext uri="{FF2B5EF4-FFF2-40B4-BE49-F238E27FC236}">
                <a16:creationId xmlns:a16="http://schemas.microsoft.com/office/drawing/2014/main" id="{B584E966-756C-1C3B-3F68-66F53E20E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2ED297-7758-55B8-A495-A93943F009B1}"/>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2507595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6496B-B188-89B4-46F6-8A35CC545E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180C78-D5C2-EABB-9F5D-845EEB253C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02F86C-19D1-2507-1C66-09AAF60BD79F}"/>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5" name="Footer Placeholder 4">
            <a:extLst>
              <a:ext uri="{FF2B5EF4-FFF2-40B4-BE49-F238E27FC236}">
                <a16:creationId xmlns:a16="http://schemas.microsoft.com/office/drawing/2014/main" id="{04103CE3-353C-D0A2-9D54-18F99129F8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73CBAD-9E84-5150-071C-1CB48F73CF76}"/>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1440041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CA259-58AD-BD32-EE84-BFF4367A7A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C4AD1A-FDC5-A55A-AFF8-B235D4DFB3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5E9226-CBA0-B29C-FF94-C580E9C96DA4}"/>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5" name="Footer Placeholder 4">
            <a:extLst>
              <a:ext uri="{FF2B5EF4-FFF2-40B4-BE49-F238E27FC236}">
                <a16:creationId xmlns:a16="http://schemas.microsoft.com/office/drawing/2014/main" id="{60007F56-C350-3FAD-E763-4A2F21DCE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516E2-2DBA-F7C2-A348-252CDBA4CDC8}"/>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3924632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75B5B-5954-9E03-A186-E84155381A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3A7E2F-72F7-F060-3D95-1A026E541A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575033-F0F1-2406-3CB2-4478147D2D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208A91-3BBA-4623-4899-852877B7F2DC}"/>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6" name="Footer Placeholder 5">
            <a:extLst>
              <a:ext uri="{FF2B5EF4-FFF2-40B4-BE49-F238E27FC236}">
                <a16:creationId xmlns:a16="http://schemas.microsoft.com/office/drawing/2014/main" id="{D2179885-56B5-140A-2EC6-CBC4D0C7AD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C9052B-3C31-7046-A0AB-B0BAF735C867}"/>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801940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1A0B-E040-F1D1-37C9-21C4681C4D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EB1DCD-329A-A8FA-8EEC-EBD5A90898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0FAC5-5642-E0AD-8C56-748FAA4A3D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E62E29-25F2-6A08-B4C4-3D783F5682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15FB63-138C-9253-32B1-495CD58952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4D5F95-AF14-B6D4-4BC6-6B2128346846}"/>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8" name="Footer Placeholder 7">
            <a:extLst>
              <a:ext uri="{FF2B5EF4-FFF2-40B4-BE49-F238E27FC236}">
                <a16:creationId xmlns:a16="http://schemas.microsoft.com/office/drawing/2014/main" id="{D18E1698-18CA-F383-6507-E59C0F64FC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9A7C36-EA09-2A57-3101-8425E9D1CEAC}"/>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3374847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FDB9-B71A-6B79-4245-B0FA4EA6B6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AA5D06-B6D1-5A4C-9557-C1662DE4F2B1}"/>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4" name="Footer Placeholder 3">
            <a:extLst>
              <a:ext uri="{FF2B5EF4-FFF2-40B4-BE49-F238E27FC236}">
                <a16:creationId xmlns:a16="http://schemas.microsoft.com/office/drawing/2014/main" id="{1E679169-6E72-30C7-967D-007FBBA372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AAAE67-3836-57CE-07FD-CD4CEBED4D1D}"/>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3895774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9E1F44-E66F-0F7B-BB5C-D396E5580DE8}"/>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3" name="Footer Placeholder 2">
            <a:extLst>
              <a:ext uri="{FF2B5EF4-FFF2-40B4-BE49-F238E27FC236}">
                <a16:creationId xmlns:a16="http://schemas.microsoft.com/office/drawing/2014/main" id="{93C3D6DA-D49B-AD90-419F-AFED2B6760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03A0B4-23CF-ECF6-69B2-C8B4D8A0E0F5}"/>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1228216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268E-AFD8-AC0B-65A9-3A72132476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876E55-0719-8500-3D83-8F5C698913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78A469-5FB9-AE93-6562-7EB6C79F8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CA4EE2-ACB1-D84F-5625-9391FD16B77E}"/>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6" name="Footer Placeholder 5">
            <a:extLst>
              <a:ext uri="{FF2B5EF4-FFF2-40B4-BE49-F238E27FC236}">
                <a16:creationId xmlns:a16="http://schemas.microsoft.com/office/drawing/2014/main" id="{320D0FEF-F30C-29A0-315B-7811508EAA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5EFA72-1978-D04D-30CC-66CDC0B453F9}"/>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2415816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53879-8FCB-062C-1AFA-BAA6AD25EF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3A02EE-5314-08F3-08AF-850D1CE38F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835A34-B0D1-723D-B07E-D7021C4F6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E60238-26A2-B65D-B97F-A8A24F3A48B2}"/>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6" name="Footer Placeholder 5">
            <a:extLst>
              <a:ext uri="{FF2B5EF4-FFF2-40B4-BE49-F238E27FC236}">
                <a16:creationId xmlns:a16="http://schemas.microsoft.com/office/drawing/2014/main" id="{87837E5B-033F-4CD2-20AC-4DDAB0DD3C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22266D-8F37-05DA-E201-103A6A73BDFB}"/>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7277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2910B-0231-A3D9-C982-1BF804D931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C1E740-18C1-FF59-66B8-8229303F15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50810-AD59-79C7-53F5-812A0333C58A}"/>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5" name="Footer Placeholder 4">
            <a:extLst>
              <a:ext uri="{FF2B5EF4-FFF2-40B4-BE49-F238E27FC236}">
                <a16:creationId xmlns:a16="http://schemas.microsoft.com/office/drawing/2014/main" id="{C53BE9C6-30A5-989D-4417-DE6AD7729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2D6F6-B3D7-EF46-C97A-5A894A891692}"/>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205094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01D308-2E04-D819-8A14-F4789C8746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B99A6D-3D7E-446D-91E8-E2DFE743C9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C35F81-0106-87EA-B85D-0E007510C258}"/>
              </a:ext>
            </a:extLst>
          </p:cNvPr>
          <p:cNvSpPr>
            <a:spLocks noGrp="1"/>
          </p:cNvSpPr>
          <p:nvPr>
            <p:ph type="dt" sz="half" idx="10"/>
          </p:nvPr>
        </p:nvSpPr>
        <p:spPr/>
        <p:txBody>
          <a:bodyPr/>
          <a:lstStyle/>
          <a:p>
            <a:fld id="{31789A93-C8ED-42FA-BF7F-294173293EE9}" type="datetimeFigureOut">
              <a:rPr lang="en-US" smtClean="0"/>
              <a:t>9/21/2024</a:t>
            </a:fld>
            <a:endParaRPr lang="en-US"/>
          </a:p>
        </p:txBody>
      </p:sp>
      <p:sp>
        <p:nvSpPr>
          <p:cNvPr id="5" name="Footer Placeholder 4">
            <a:extLst>
              <a:ext uri="{FF2B5EF4-FFF2-40B4-BE49-F238E27FC236}">
                <a16:creationId xmlns:a16="http://schemas.microsoft.com/office/drawing/2014/main" id="{9919D3B2-6F8B-16B0-5CD0-4A3B6597B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CDDA3-3B05-E1D9-44CE-6FBFD3E19DDD}"/>
              </a:ext>
            </a:extLst>
          </p:cNvPr>
          <p:cNvSpPr>
            <a:spLocks noGrp="1"/>
          </p:cNvSpPr>
          <p:nvPr>
            <p:ph type="sldNum" sz="quarter" idx="12"/>
          </p:nvPr>
        </p:nvSpPr>
        <p:spPr/>
        <p:txBody>
          <a:bodyPr/>
          <a:lstStyle/>
          <a:p>
            <a:fld id="{B9528223-BE02-4EAB-8A0B-8CE160F3AFD3}" type="slidenum">
              <a:rPr lang="en-US" smtClean="0"/>
              <a:t>‹#›</a:t>
            </a:fld>
            <a:endParaRPr lang="en-US"/>
          </a:p>
        </p:txBody>
      </p:sp>
    </p:spTree>
    <p:extLst>
      <p:ext uri="{BB962C8B-B14F-4D97-AF65-F5344CB8AC3E}">
        <p14:creationId xmlns:p14="http://schemas.microsoft.com/office/powerpoint/2010/main" val="20572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3" name="Picture 22" descr="A picture containing transport, aircraft, balloon, ceramic ware&#10;&#10;Description automatically generated">
            <a:extLst>
              <a:ext uri="{FF2B5EF4-FFF2-40B4-BE49-F238E27FC236}">
                <a16:creationId xmlns:a16="http://schemas.microsoft.com/office/drawing/2014/main" id="{FCB45BA9-9DE3-4537-B6E8-B8F80E4E1B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480" t="195" b="-1"/>
          <a:stretch/>
        </p:blipFill>
        <p:spPr>
          <a:xfrm>
            <a:off x="0" y="-18539"/>
            <a:ext cx="4636546" cy="6070080"/>
          </a:xfrm>
          <a:prstGeom prst="rect">
            <a:avLst/>
          </a:prstGeom>
        </p:spPr>
      </p:pic>
      <p:sp>
        <p:nvSpPr>
          <p:cNvPr id="2" name="Title 1"/>
          <p:cNvSpPr>
            <a:spLocks noGrp="1"/>
          </p:cNvSpPr>
          <p:nvPr>
            <p:ph type="ctrTitle"/>
          </p:nvPr>
        </p:nvSpPr>
        <p:spPr>
          <a:xfrm>
            <a:off x="5454127" y="1664618"/>
            <a:ext cx="5823472" cy="2119383"/>
          </a:xfrm>
        </p:spPr>
        <p:txBody>
          <a:bodyPr/>
          <a:lstStyle>
            <a:lvl1pPr algn="l">
              <a:defRPr sz="4800">
                <a:solidFill>
                  <a:schemeClr val="tx1"/>
                </a:solidFill>
                <a:latin typeface="+mj-lt"/>
                <a:ea typeface="Roboto" panose="02000000000000000000" pitchFamily="2" charset="0"/>
              </a:defRPr>
            </a:lvl1pPr>
          </a:lstStyle>
          <a:p>
            <a:r>
              <a:rPr lang="en-US" dirty="0"/>
              <a:t>Click to edit Master title style</a:t>
            </a:r>
          </a:p>
        </p:txBody>
      </p:sp>
      <p:sp>
        <p:nvSpPr>
          <p:cNvPr id="10" name="Rectangle 9">
            <a:extLst>
              <a:ext uri="{FF2B5EF4-FFF2-40B4-BE49-F238E27FC236}">
                <a16:creationId xmlns:a16="http://schemas.microsoft.com/office/drawing/2014/main" id="{F11FBB1A-4AD6-41DF-8BCE-5CBCA363EF10}"/>
              </a:ext>
            </a:extLst>
          </p:cNvPr>
          <p:cNvSpPr/>
          <p:nvPr userDrawn="1"/>
        </p:nvSpPr>
        <p:spPr>
          <a:xfrm>
            <a:off x="0" y="5694045"/>
            <a:ext cx="12192000" cy="1163956"/>
          </a:xfrm>
          <a:prstGeom prst="rect">
            <a:avLst/>
          </a:prstGeom>
          <a:solidFill>
            <a:srgbClr val="F6F6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3A0BABD-2643-4E57-883C-BE7B6DFEBAE5}"/>
              </a:ext>
            </a:extLst>
          </p:cNvPr>
          <p:cNvSpPr/>
          <p:nvPr userDrawn="1"/>
        </p:nvSpPr>
        <p:spPr>
          <a:xfrm>
            <a:off x="0" y="5662572"/>
            <a:ext cx="12192000" cy="45719"/>
          </a:xfrm>
          <a:prstGeom prst="rect">
            <a:avLst/>
          </a:prstGeom>
          <a:solidFill>
            <a:schemeClr val="accent1">
              <a:lumMod val="75000"/>
            </a:schemeClr>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gradFill flip="none" rotWithShape="1">
                <a:gsLst>
                  <a:gs pos="0">
                    <a:srgbClr val="0070C0"/>
                  </a:gs>
                  <a:gs pos="50000">
                    <a:schemeClr val="lt1">
                      <a:shade val="67500"/>
                      <a:satMod val="115000"/>
                    </a:schemeClr>
                  </a:gs>
                  <a:gs pos="100000">
                    <a:schemeClr val="lt1">
                      <a:shade val="100000"/>
                      <a:satMod val="115000"/>
                    </a:schemeClr>
                  </a:gs>
                </a:gsLst>
                <a:lin ang="0" scaled="1"/>
                <a:tileRect/>
              </a:gradFill>
            </a:endParaRPr>
          </a:p>
        </p:txBody>
      </p:sp>
      <p:sp>
        <p:nvSpPr>
          <p:cNvPr id="4" name="Subtitle 2">
            <a:extLst>
              <a:ext uri="{FF2B5EF4-FFF2-40B4-BE49-F238E27FC236}">
                <a16:creationId xmlns:a16="http://schemas.microsoft.com/office/drawing/2014/main" id="{7FAB2BF1-BB99-4C89-9E62-EAB836F391C2}"/>
              </a:ext>
            </a:extLst>
          </p:cNvPr>
          <p:cNvSpPr>
            <a:spLocks noGrp="1"/>
          </p:cNvSpPr>
          <p:nvPr>
            <p:ph type="subTitle" idx="1" hasCustomPrompt="1"/>
          </p:nvPr>
        </p:nvSpPr>
        <p:spPr>
          <a:xfrm>
            <a:off x="5454127" y="919604"/>
            <a:ext cx="4847098" cy="496881"/>
          </a:xfrm>
        </p:spPr>
        <p:txBody>
          <a:bodyPr/>
          <a:lstStyle>
            <a:lvl1pPr marL="0" indent="0" algn="l">
              <a:buNone/>
              <a:defRPr sz="2400" b="1">
                <a:solidFill>
                  <a:srgbClr val="215A95"/>
                </a:solidFill>
                <a:latin typeface="+mj-lt"/>
                <a:ea typeface="Roboto" panose="02000000000000000000" pitchFamily="2" charset="0"/>
              </a:defRPr>
            </a:lvl1pPr>
          </a:lstStyle>
          <a:p>
            <a:r>
              <a:rPr lang="en-US" dirty="0"/>
              <a:t>Date</a:t>
            </a:r>
          </a:p>
        </p:txBody>
      </p:sp>
      <p:pic>
        <p:nvPicPr>
          <p:cNvPr id="13" name="Picture 12" descr="Text&#10;&#10;Description automatically generated with medium confidence">
            <a:extLst>
              <a:ext uri="{FF2B5EF4-FFF2-40B4-BE49-F238E27FC236}">
                <a16:creationId xmlns:a16="http://schemas.microsoft.com/office/drawing/2014/main" id="{E941B63F-DDF0-43AF-B74B-C0AF9983C73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0" t="7012" r="37621" b="6282"/>
          <a:stretch/>
        </p:blipFill>
        <p:spPr>
          <a:xfrm>
            <a:off x="0" y="5774494"/>
            <a:ext cx="2863275" cy="1014344"/>
          </a:xfrm>
          <a:prstGeom prst="rect">
            <a:avLst/>
          </a:prstGeom>
        </p:spPr>
      </p:pic>
      <p:pic>
        <p:nvPicPr>
          <p:cNvPr id="14" name="Picture 13" descr="Text&#10;&#10;Description automatically generated with medium confidence">
            <a:extLst>
              <a:ext uri="{FF2B5EF4-FFF2-40B4-BE49-F238E27FC236}">
                <a16:creationId xmlns:a16="http://schemas.microsoft.com/office/drawing/2014/main" id="{009C36CD-3ADB-49CC-ADE7-A73CF476042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059" t="36960" r="56445" b="29114"/>
          <a:stretch/>
        </p:blipFill>
        <p:spPr>
          <a:xfrm>
            <a:off x="10622715" y="6293397"/>
            <a:ext cx="914400" cy="394861"/>
          </a:xfrm>
          <a:prstGeom prst="rect">
            <a:avLst/>
          </a:prstGeom>
        </p:spPr>
      </p:pic>
      <p:pic>
        <p:nvPicPr>
          <p:cNvPr id="15" name="Picture 14" descr="Text&#10;&#10;Description automatically generated with medium confidence">
            <a:extLst>
              <a:ext uri="{FF2B5EF4-FFF2-40B4-BE49-F238E27FC236}">
                <a16:creationId xmlns:a16="http://schemas.microsoft.com/office/drawing/2014/main" id="{4B05EE30-0190-494F-83BA-56530A3C78B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45370" t="38224" r="1657" b="28895"/>
          <a:stretch/>
        </p:blipFill>
        <p:spPr>
          <a:xfrm>
            <a:off x="10160434" y="5910703"/>
            <a:ext cx="1899921" cy="382694"/>
          </a:xfrm>
          <a:prstGeom prst="rect">
            <a:avLst/>
          </a:prstGeom>
        </p:spPr>
      </p:pic>
      <p:sp>
        <p:nvSpPr>
          <p:cNvPr id="5" name="Text Placeholder 4">
            <a:extLst>
              <a:ext uri="{FF2B5EF4-FFF2-40B4-BE49-F238E27FC236}">
                <a16:creationId xmlns:a16="http://schemas.microsoft.com/office/drawing/2014/main" id="{DEDD8164-3097-458A-9C14-134F33E934E3}"/>
              </a:ext>
            </a:extLst>
          </p:cNvPr>
          <p:cNvSpPr>
            <a:spLocks noGrp="1"/>
          </p:cNvSpPr>
          <p:nvPr>
            <p:ph type="body" sz="quarter" idx="10" hasCustomPrompt="1"/>
          </p:nvPr>
        </p:nvSpPr>
        <p:spPr>
          <a:xfrm>
            <a:off x="5454649" y="4032133"/>
            <a:ext cx="5629275" cy="604983"/>
          </a:xfrm>
        </p:spPr>
        <p:txBody>
          <a:bodyPr/>
          <a:lstStyle>
            <a:lvl1pPr marL="0" indent="0">
              <a:buNone/>
              <a:defRPr sz="2000">
                <a:solidFill>
                  <a:srgbClr val="545454"/>
                </a:solidFill>
              </a:defRPr>
            </a:lvl1pPr>
            <a:lvl2pPr marL="457200" indent="0">
              <a:buNone/>
              <a:defRPr sz="3200"/>
            </a:lvl2pPr>
          </a:lstStyle>
          <a:p>
            <a:pPr marL="342900" marR="0" lvl="0" indent="-342900"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Click to edit Master subtitle style</a:t>
            </a:r>
          </a:p>
          <a:p>
            <a:pPr lvl="1"/>
            <a:endParaRPr lang="en-US" dirty="0"/>
          </a:p>
        </p:txBody>
      </p:sp>
    </p:spTree>
    <p:extLst>
      <p:ext uri="{BB962C8B-B14F-4D97-AF65-F5344CB8AC3E}">
        <p14:creationId xmlns:p14="http://schemas.microsoft.com/office/powerpoint/2010/main" val="2147641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602CDF5-333B-4D96-98D8-CDFB79A8430E}"/>
              </a:ext>
            </a:extLst>
          </p:cNvPr>
          <p:cNvSpPr/>
          <p:nvPr userDrawn="1"/>
        </p:nvSpPr>
        <p:spPr>
          <a:xfrm>
            <a:off x="3415570" y="3425047"/>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728C741F-060F-4718-A57B-A1162A01F72C}"/>
              </a:ext>
            </a:extLst>
          </p:cNvPr>
          <p:cNvSpPr/>
          <p:nvPr userDrawn="1"/>
        </p:nvSpPr>
        <p:spPr>
          <a:xfrm>
            <a:off x="1698549" y="3425047"/>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667E4DE3-DDB5-444E-86D9-7B201F0BFC0F}"/>
              </a:ext>
            </a:extLst>
          </p:cNvPr>
          <p:cNvSpPr/>
          <p:nvPr userDrawn="1"/>
        </p:nvSpPr>
        <p:spPr>
          <a:xfrm>
            <a:off x="-12823" y="3425047"/>
            <a:ext cx="1719072" cy="1719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5699578" y="1895475"/>
            <a:ext cx="5679621" cy="2413965"/>
          </a:xfrm>
        </p:spPr>
        <p:txBody>
          <a:bodyPr lIns="0" anchor="b"/>
          <a:lstStyle>
            <a:lvl1pPr algn="l">
              <a:defRPr sz="6000" b="1">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5699578" y="5597131"/>
            <a:ext cx="5050971" cy="472073"/>
          </a:xfrm>
        </p:spPr>
        <p:txBody>
          <a:bodyPr lIns="0">
            <a:normAutofit/>
          </a:bodyPr>
          <a:lstStyle>
            <a:lvl1pPr marL="0" indent="0" algn="l">
              <a:lnSpc>
                <a:spcPct val="100000"/>
              </a:lnSpc>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 Placeholder 8">
            <a:extLst>
              <a:ext uri="{FF2B5EF4-FFF2-40B4-BE49-F238E27FC236}">
                <a16:creationId xmlns:a16="http://schemas.microsoft.com/office/drawing/2014/main" id="{AEC85266-52B0-409F-8CE4-E444E424D5E1}"/>
              </a:ext>
            </a:extLst>
          </p:cNvPr>
          <p:cNvSpPr>
            <a:spLocks noGrp="1"/>
          </p:cNvSpPr>
          <p:nvPr>
            <p:ph type="body" sz="quarter" idx="13" hasCustomPrompt="1"/>
          </p:nvPr>
        </p:nvSpPr>
        <p:spPr>
          <a:xfrm>
            <a:off x="5699578" y="5954904"/>
            <a:ext cx="2200154" cy="569912"/>
          </a:xfrm>
        </p:spPr>
        <p:txBody>
          <a:bodyPr lIns="0">
            <a:normAutofit/>
          </a:bodyPr>
          <a:lstStyle>
            <a:lvl1pPr marL="0" indent="0" algn="l">
              <a:lnSpc>
                <a:spcPct val="100000"/>
              </a:lnSpc>
              <a:buNone/>
              <a:defRPr sz="1600">
                <a:solidFill>
                  <a:schemeClr val="bg1"/>
                </a:solidFill>
              </a:defRPr>
            </a:lvl1pPr>
          </a:lstStyle>
          <a:p>
            <a:pPr lvl="0"/>
            <a:r>
              <a:rPr lang="en-US" dirty="0"/>
              <a:t>Date</a:t>
            </a:r>
          </a:p>
        </p:txBody>
      </p:sp>
      <p:sp>
        <p:nvSpPr>
          <p:cNvPr id="20" name="Rectangle 19">
            <a:extLst>
              <a:ext uri="{FF2B5EF4-FFF2-40B4-BE49-F238E27FC236}">
                <a16:creationId xmlns:a16="http://schemas.microsoft.com/office/drawing/2014/main" id="{0455E561-1242-4C3A-8D37-3138CA80547F}"/>
              </a:ext>
            </a:extLst>
          </p:cNvPr>
          <p:cNvSpPr/>
          <p:nvPr userDrawn="1"/>
        </p:nvSpPr>
        <p:spPr>
          <a:xfrm>
            <a:off x="3415570" y="1713063"/>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AFF298D-0F6B-4888-9B03-1FDDFE28B82B}"/>
              </a:ext>
            </a:extLst>
          </p:cNvPr>
          <p:cNvSpPr/>
          <p:nvPr userDrawn="1"/>
        </p:nvSpPr>
        <p:spPr>
          <a:xfrm>
            <a:off x="1698549" y="1079"/>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2C19AED-A027-4017-B01A-E1E6583F81C6}"/>
              </a:ext>
            </a:extLst>
          </p:cNvPr>
          <p:cNvSpPr/>
          <p:nvPr userDrawn="1"/>
        </p:nvSpPr>
        <p:spPr>
          <a:xfrm>
            <a:off x="1698549" y="1713063"/>
            <a:ext cx="1719072" cy="1719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597D0707-6223-4E41-9E36-C3BF6C78CA4D}"/>
              </a:ext>
            </a:extLst>
          </p:cNvPr>
          <p:cNvSpPr/>
          <p:nvPr userDrawn="1"/>
        </p:nvSpPr>
        <p:spPr>
          <a:xfrm>
            <a:off x="1698549" y="5137031"/>
            <a:ext cx="1719072" cy="1719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4BE2D702-5FB5-4F75-B96D-4F210F10EA62}"/>
              </a:ext>
            </a:extLst>
          </p:cNvPr>
          <p:cNvSpPr/>
          <p:nvPr userDrawn="1"/>
        </p:nvSpPr>
        <p:spPr>
          <a:xfrm>
            <a:off x="-12823" y="1079"/>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2447C29C-1D94-4217-A4D7-E0E0A8CACEBC}"/>
              </a:ext>
            </a:extLst>
          </p:cNvPr>
          <p:cNvSpPr/>
          <p:nvPr userDrawn="1"/>
        </p:nvSpPr>
        <p:spPr>
          <a:xfrm>
            <a:off x="-12823" y="5137031"/>
            <a:ext cx="1719072" cy="1719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Picture Placeholder 52">
            <a:extLst>
              <a:ext uri="{FF2B5EF4-FFF2-40B4-BE49-F238E27FC236}">
                <a16:creationId xmlns:a16="http://schemas.microsoft.com/office/drawing/2014/main" id="{7B163DE2-7989-4B1E-8299-5E64777AFA25}"/>
              </a:ext>
            </a:extLst>
          </p:cNvPr>
          <p:cNvSpPr>
            <a:spLocks noGrp="1"/>
          </p:cNvSpPr>
          <p:nvPr>
            <p:ph type="pic" sz="quarter" idx="14"/>
          </p:nvPr>
        </p:nvSpPr>
        <p:spPr>
          <a:xfrm>
            <a:off x="3415570" y="1079"/>
            <a:ext cx="1719072" cy="1719072"/>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a:noAutofit/>
          </a:bodyPr>
          <a:lstStyle/>
          <a:p>
            <a:r>
              <a:rPr lang="en-US" dirty="0"/>
              <a:t>Click icon to add picture</a:t>
            </a:r>
          </a:p>
        </p:txBody>
      </p:sp>
      <p:sp>
        <p:nvSpPr>
          <p:cNvPr id="55" name="Picture Placeholder 54">
            <a:extLst>
              <a:ext uri="{FF2B5EF4-FFF2-40B4-BE49-F238E27FC236}">
                <a16:creationId xmlns:a16="http://schemas.microsoft.com/office/drawing/2014/main" id="{683976C8-BDBA-48C4-AC83-73D1D8F0F14C}"/>
              </a:ext>
            </a:extLst>
          </p:cNvPr>
          <p:cNvSpPr>
            <a:spLocks noGrp="1"/>
          </p:cNvSpPr>
          <p:nvPr>
            <p:ph type="pic" sz="quarter" idx="15"/>
          </p:nvPr>
        </p:nvSpPr>
        <p:spPr>
          <a:xfrm>
            <a:off x="3415570" y="5137031"/>
            <a:ext cx="1719072" cy="1719072"/>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a:noAutofit/>
          </a:bodyPr>
          <a:lstStyle/>
          <a:p>
            <a:r>
              <a:rPr lang="en-US" dirty="0"/>
              <a:t>Click icon to add picture</a:t>
            </a:r>
          </a:p>
        </p:txBody>
      </p:sp>
      <p:sp>
        <p:nvSpPr>
          <p:cNvPr id="54" name="Picture Placeholder 53">
            <a:extLst>
              <a:ext uri="{FF2B5EF4-FFF2-40B4-BE49-F238E27FC236}">
                <a16:creationId xmlns:a16="http://schemas.microsoft.com/office/drawing/2014/main" id="{71082593-1DC5-43B5-947C-7963DD90EBD9}"/>
              </a:ext>
            </a:extLst>
          </p:cNvPr>
          <p:cNvSpPr>
            <a:spLocks noGrp="1"/>
          </p:cNvSpPr>
          <p:nvPr>
            <p:ph type="pic" sz="quarter" idx="16"/>
          </p:nvPr>
        </p:nvSpPr>
        <p:spPr>
          <a:xfrm>
            <a:off x="-12823" y="1713063"/>
            <a:ext cx="1719072" cy="1719072"/>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a:noAutofit/>
          </a:bodyPr>
          <a:lstStyle/>
          <a:p>
            <a:r>
              <a:rPr lang="en-US" dirty="0"/>
              <a:t>Click icon to add picture</a:t>
            </a:r>
          </a:p>
        </p:txBody>
      </p:sp>
      <p:sp>
        <p:nvSpPr>
          <p:cNvPr id="56" name="Rectangle 55">
            <a:extLst>
              <a:ext uri="{FF2B5EF4-FFF2-40B4-BE49-F238E27FC236}">
                <a16:creationId xmlns:a16="http://schemas.microsoft.com/office/drawing/2014/main" id="{F95796F3-1FF2-4CB3-9A21-2FA42B0F739C}"/>
              </a:ext>
            </a:extLst>
          </p:cNvPr>
          <p:cNvSpPr/>
          <p:nvPr userDrawn="1"/>
        </p:nvSpPr>
        <p:spPr>
          <a:xfrm>
            <a:off x="5699578" y="5142220"/>
            <a:ext cx="628650" cy="1822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5165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and 2 pictures">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7442200" y="1599882"/>
            <a:ext cx="3911600" cy="928688"/>
          </a:xfrm>
        </p:spPr>
        <p:txBody>
          <a:bodyPr lIns="0" anchor="t">
            <a:normAutofit/>
          </a:bodyPr>
          <a:lstStyle>
            <a:lvl1pPr>
              <a:defRPr sz="3800" b="1">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7442200" y="2667000"/>
            <a:ext cx="3911600" cy="3438144"/>
          </a:xfrm>
        </p:spPr>
        <p:txBody>
          <a:bodyPr lIns="0" numCol="1">
            <a:normAutofit/>
          </a:bodyPr>
          <a:lstStyle>
            <a:lvl1pPr marL="0" indent="0">
              <a:lnSpc>
                <a:spcPct val="100000"/>
              </a:lnSpc>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a:xfrm>
            <a:off x="7442200" y="6356350"/>
            <a:ext cx="1005116" cy="365125"/>
          </a:xfrm>
        </p:spPr>
        <p:txBody>
          <a:bodyPr lIns="0"/>
          <a:lstStyle>
            <a:lvl1pPr>
              <a:defRPr sz="900">
                <a:solidFill>
                  <a:schemeClr val="accent1">
                    <a:lumMod val="20000"/>
                    <a:lumOff val="80000"/>
                  </a:schemeClr>
                </a:solidFill>
              </a:defRPr>
            </a:lvl1pPr>
          </a:lstStyle>
          <a:p>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8588829" y="6356350"/>
            <a:ext cx="1981200" cy="365125"/>
          </a:xfrm>
        </p:spPr>
        <p:txBody>
          <a:bodyPr/>
          <a:lstStyle>
            <a:lvl1pPr>
              <a:defRPr sz="900">
                <a:solidFill>
                  <a:schemeClr val="accent1">
                    <a:lumMod val="20000"/>
                    <a:lumOff val="80000"/>
                  </a:schemeClr>
                </a:solidFill>
              </a:defRPr>
            </a:lvl1pPr>
          </a:lstStyle>
          <a:p>
            <a:endParaRPr lang="en-US" dirty="0"/>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10711542" y="6356350"/>
            <a:ext cx="642257" cy="365125"/>
          </a:xfrm>
        </p:spPr>
        <p:txBody>
          <a:bodyPr/>
          <a:lstStyle>
            <a:lvl1pPr>
              <a:defRPr sz="900">
                <a:solidFill>
                  <a:schemeClr val="accent1">
                    <a:lumMod val="20000"/>
                    <a:lumOff val="80000"/>
                  </a:schemeClr>
                </a:solidFill>
              </a:defRPr>
            </a:lvl1pPr>
          </a:lstStyle>
          <a:p>
            <a:fld id="{B5CEABB6-07DC-46E8-9B57-56EC44A396E5}" type="slidenum">
              <a:rPr lang="en-US" smtClean="0"/>
              <a:pPr/>
              <a:t>‹#›</a:t>
            </a:fld>
            <a:endParaRPr lang="en-US" dirty="0"/>
          </a:p>
        </p:txBody>
      </p:sp>
      <p:sp>
        <p:nvSpPr>
          <p:cNvPr id="9" name="Rectangle 8">
            <a:extLst>
              <a:ext uri="{FF2B5EF4-FFF2-40B4-BE49-F238E27FC236}">
                <a16:creationId xmlns:a16="http://schemas.microsoft.com/office/drawing/2014/main" id="{A17ADB92-0B1B-4197-89C6-501F17064283}"/>
              </a:ext>
            </a:extLst>
          </p:cNvPr>
          <p:cNvSpPr>
            <a:spLocks noChangeAspect="1"/>
          </p:cNvSpPr>
          <p:nvPr userDrawn="1"/>
        </p:nvSpPr>
        <p:spPr>
          <a:xfrm>
            <a:off x="0" y="3435096"/>
            <a:ext cx="3438144" cy="34381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A6E6F19-D213-4BFC-8D80-D66C9D2BD837}"/>
              </a:ext>
            </a:extLst>
          </p:cNvPr>
          <p:cNvSpPr>
            <a:spLocks noChangeAspect="1"/>
          </p:cNvSpPr>
          <p:nvPr userDrawn="1"/>
        </p:nvSpPr>
        <p:spPr>
          <a:xfrm>
            <a:off x="3429000" y="0"/>
            <a:ext cx="3438144" cy="345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icture Placeholder 17">
            <a:extLst>
              <a:ext uri="{FF2B5EF4-FFF2-40B4-BE49-F238E27FC236}">
                <a16:creationId xmlns:a16="http://schemas.microsoft.com/office/drawing/2014/main" id="{2B2F89B6-A8D2-4031-8B1F-E4A466C20276}"/>
              </a:ext>
            </a:extLst>
          </p:cNvPr>
          <p:cNvSpPr>
            <a:spLocks noGrp="1"/>
          </p:cNvSpPr>
          <p:nvPr>
            <p:ph type="pic" sz="quarter" idx="13"/>
          </p:nvPr>
        </p:nvSpPr>
        <p:spPr>
          <a:xfrm>
            <a:off x="-4572" y="0"/>
            <a:ext cx="3438144" cy="3438144"/>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r>
              <a:rPr lang="en-US" dirty="0"/>
              <a:t>Click icon to add picture</a:t>
            </a:r>
          </a:p>
        </p:txBody>
      </p:sp>
      <p:sp>
        <p:nvSpPr>
          <p:cNvPr id="21" name="Picture Placeholder 20">
            <a:extLst>
              <a:ext uri="{FF2B5EF4-FFF2-40B4-BE49-F238E27FC236}">
                <a16:creationId xmlns:a16="http://schemas.microsoft.com/office/drawing/2014/main" id="{73B27F20-1796-4DA8-9840-EFA1E9ABA07E}"/>
              </a:ext>
            </a:extLst>
          </p:cNvPr>
          <p:cNvSpPr>
            <a:spLocks noGrp="1"/>
          </p:cNvSpPr>
          <p:nvPr>
            <p:ph type="pic" sz="quarter" idx="14"/>
          </p:nvPr>
        </p:nvSpPr>
        <p:spPr>
          <a:xfrm>
            <a:off x="3433572" y="3443974"/>
            <a:ext cx="3429000" cy="3422904"/>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a:noAutofit/>
          </a:bodyPr>
          <a:lstStyle/>
          <a:p>
            <a:r>
              <a:rPr lang="en-US" dirty="0"/>
              <a:t>Click icon to add picture</a:t>
            </a:r>
          </a:p>
        </p:txBody>
      </p:sp>
      <p:sp>
        <p:nvSpPr>
          <p:cNvPr id="23" name="Rectangle 22">
            <a:extLst>
              <a:ext uri="{FF2B5EF4-FFF2-40B4-BE49-F238E27FC236}">
                <a16:creationId xmlns:a16="http://schemas.microsoft.com/office/drawing/2014/main" id="{D52BCC36-E2CF-410A-AD2C-722D76849BDC}"/>
              </a:ext>
            </a:extLst>
          </p:cNvPr>
          <p:cNvSpPr/>
          <p:nvPr userDrawn="1"/>
        </p:nvSpPr>
        <p:spPr>
          <a:xfrm>
            <a:off x="7442200" y="1134423"/>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1608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and Large Picture">
    <p:bg>
      <p:bgPr>
        <a:solidFill>
          <a:schemeClr val="accent3"/>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4E9CD21-8789-4906-BCC9-B0591D828550}"/>
              </a:ext>
            </a:extLst>
          </p:cNvPr>
          <p:cNvSpPr>
            <a:spLocks noGrp="1"/>
          </p:cNvSpPr>
          <p:nvPr>
            <p:ph type="pic" sz="quarter" idx="10"/>
          </p:nvPr>
        </p:nvSpPr>
        <p:spPr>
          <a:xfrm>
            <a:off x="342900" y="0"/>
            <a:ext cx="11849100" cy="6858000"/>
          </a:xfrm>
        </p:spPr>
        <p:txBody>
          <a:bodyPr/>
          <a:lstStyle/>
          <a:p>
            <a:r>
              <a:rPr lang="en-US" dirty="0"/>
              <a:t>Click icon to add picture</a:t>
            </a:r>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1130299" y="1619250"/>
            <a:ext cx="4813301" cy="1325563"/>
          </a:xfrm>
        </p:spPr>
        <p:txBody>
          <a:bodyPr lIns="0" anchor="b">
            <a:normAutofit/>
          </a:bodyPr>
          <a:lstStyle>
            <a:lvl1pPr marL="0" algn="l"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1130299" y="3233057"/>
            <a:ext cx="4203701" cy="2964543"/>
          </a:xfrm>
        </p:spPr>
        <p:txBody>
          <a:bodyPr lIns="0">
            <a:normAutofit/>
          </a:bodyPr>
          <a:lstStyle>
            <a:lvl1pPr marL="0" indent="0">
              <a:lnSpc>
                <a:spcPct val="100000"/>
              </a:lnSpc>
              <a:buNone/>
              <a:defRPr sz="1600">
                <a:solidFill>
                  <a:schemeClr val="bg1"/>
                </a:solidFill>
              </a:defRPr>
            </a:lvl1pPr>
            <a:lvl2pPr marL="457200" indent="0">
              <a:buNone/>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9" name="Rectangle 8">
            <a:extLst>
              <a:ext uri="{FF2B5EF4-FFF2-40B4-BE49-F238E27FC236}">
                <a16:creationId xmlns:a16="http://schemas.microsoft.com/office/drawing/2014/main" id="{A9801717-EC04-4D9F-BE50-E726ECAC1136}"/>
              </a:ext>
            </a:extLst>
          </p:cNvPr>
          <p:cNvSpPr/>
          <p:nvPr userDrawn="1"/>
        </p:nvSpPr>
        <p:spPr>
          <a:xfrm>
            <a:off x="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F1841E8-8EE7-488E-B7DD-D1F23F79128D}"/>
              </a:ext>
            </a:extLst>
          </p:cNvPr>
          <p:cNvSpPr/>
          <p:nvPr userDrawn="1"/>
        </p:nvSpPr>
        <p:spPr>
          <a:xfrm>
            <a:off x="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4AEF00F-18B6-43AC-BF54-3B4939890FE1}"/>
              </a:ext>
            </a:extLst>
          </p:cNvPr>
          <p:cNvSpPr/>
          <p:nvPr userDrawn="1"/>
        </p:nvSpPr>
        <p:spPr>
          <a:xfrm>
            <a:off x="0"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BC54B6B-8A0E-422F-B2FF-A68441C16904}"/>
              </a:ext>
            </a:extLst>
          </p:cNvPr>
          <p:cNvSpPr/>
          <p:nvPr userDrawn="1"/>
        </p:nvSpPr>
        <p:spPr>
          <a:xfrm>
            <a:off x="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602B99D-D623-4FE2-BDFD-A23B43BEBBDD}"/>
              </a:ext>
            </a:extLst>
          </p:cNvPr>
          <p:cNvSpPr/>
          <p:nvPr userDrawn="1"/>
        </p:nvSpPr>
        <p:spPr>
          <a:xfrm>
            <a:off x="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F4892CE3-43B8-4AF7-8E2E-1E5C2045F89A}"/>
              </a:ext>
            </a:extLst>
          </p:cNvPr>
          <p:cNvSpPr/>
          <p:nvPr userDrawn="1"/>
        </p:nvSpPr>
        <p:spPr>
          <a:xfrm>
            <a:off x="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53C5002F-39B4-49E5-B179-A5F9A322772D}"/>
              </a:ext>
            </a:extLst>
          </p:cNvPr>
          <p:cNvSpPr/>
          <p:nvPr userDrawn="1"/>
        </p:nvSpPr>
        <p:spPr>
          <a:xfrm>
            <a:off x="0"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847AC63-E8C8-47EF-BDEA-DF587155527B}"/>
              </a:ext>
            </a:extLst>
          </p:cNvPr>
          <p:cNvSpPr/>
          <p:nvPr userDrawn="1"/>
        </p:nvSpPr>
        <p:spPr>
          <a:xfrm>
            <a:off x="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EAD15DF-3882-4D15-8A5D-B08B7A32A9B0}"/>
              </a:ext>
            </a:extLst>
          </p:cNvPr>
          <p:cNvSpPr/>
          <p:nvPr userDrawn="1"/>
        </p:nvSpPr>
        <p:spPr>
          <a:xfrm>
            <a:off x="0"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73A3B466-F022-4299-8575-4347D62E5ADB}"/>
              </a:ext>
            </a:extLst>
          </p:cNvPr>
          <p:cNvSpPr/>
          <p:nvPr userDrawn="1"/>
        </p:nvSpPr>
        <p:spPr>
          <a:xfrm>
            <a:off x="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7103BE58-6B70-49F5-8283-BF3B0B35E1D7}"/>
              </a:ext>
            </a:extLst>
          </p:cNvPr>
          <p:cNvSpPr/>
          <p:nvPr userDrawn="1"/>
        </p:nvSpPr>
        <p:spPr>
          <a:xfrm>
            <a:off x="0" y="6515100"/>
            <a:ext cx="3429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865F4154-50AA-4593-A86B-2A7A582D30AA}"/>
              </a:ext>
            </a:extLst>
          </p:cNvPr>
          <p:cNvSpPr/>
          <p:nvPr userDrawn="1"/>
        </p:nvSpPr>
        <p:spPr>
          <a:xfrm>
            <a:off x="0"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F635667C-FE54-4C6C-81D2-C117F6848A7C}"/>
              </a:ext>
            </a:extLst>
          </p:cNvPr>
          <p:cNvSpPr/>
          <p:nvPr userDrawn="1"/>
        </p:nvSpPr>
        <p:spPr>
          <a:xfrm>
            <a:off x="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2B327EE7-DDE6-4725-9791-0909802594D4}"/>
              </a:ext>
            </a:extLst>
          </p:cNvPr>
          <p:cNvSpPr/>
          <p:nvPr userDrawn="1"/>
        </p:nvSpPr>
        <p:spPr>
          <a:xfrm>
            <a:off x="0" y="54864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E880683C-A1F9-41B4-92B6-6690A542A9CA}"/>
              </a:ext>
            </a:extLst>
          </p:cNvPr>
          <p:cNvSpPr/>
          <p:nvPr userDrawn="1"/>
        </p:nvSpPr>
        <p:spPr>
          <a:xfrm>
            <a:off x="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0BF012F1-D588-4F57-88B5-6F5532BADA92}"/>
              </a:ext>
            </a:extLst>
          </p:cNvPr>
          <p:cNvSpPr/>
          <p:nvPr userDrawn="1"/>
        </p:nvSpPr>
        <p:spPr>
          <a:xfrm>
            <a:off x="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F8FFED0C-C9D9-439B-8A01-3C4181694F90}"/>
              </a:ext>
            </a:extLst>
          </p:cNvPr>
          <p:cNvSpPr/>
          <p:nvPr userDrawn="1"/>
        </p:nvSpPr>
        <p:spPr>
          <a:xfrm>
            <a:off x="0" y="685800"/>
            <a:ext cx="3429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03FFB96-6B81-475C-995F-610FEC231FEE}"/>
              </a:ext>
            </a:extLst>
          </p:cNvPr>
          <p:cNvSpPr/>
          <p:nvPr userDrawn="1"/>
        </p:nvSpPr>
        <p:spPr>
          <a:xfrm>
            <a:off x="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DE12DC0D-3BAD-4A09-83DE-A880AF5D71CB}"/>
              </a:ext>
            </a:extLst>
          </p:cNvPr>
          <p:cNvSpPr/>
          <p:nvPr userDrawn="1"/>
        </p:nvSpPr>
        <p:spPr>
          <a:xfrm>
            <a:off x="0" y="17145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3069B2B0-3E3B-4E71-8023-5CEF05BF4DF3}"/>
              </a:ext>
            </a:extLst>
          </p:cNvPr>
          <p:cNvSpPr/>
          <p:nvPr userDrawn="1"/>
        </p:nvSpPr>
        <p:spPr>
          <a:xfrm>
            <a:off x="0" y="2057400"/>
            <a:ext cx="3429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8AB15B89-DA8C-4D7D-B70F-286B95F8C931}"/>
              </a:ext>
            </a:extLst>
          </p:cNvPr>
          <p:cNvSpPr/>
          <p:nvPr userDrawn="1"/>
        </p:nvSpPr>
        <p:spPr>
          <a:xfrm>
            <a:off x="1130300" y="1066800"/>
            <a:ext cx="628650" cy="1822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6" name="Date Placeholder 3">
            <a:extLst>
              <a:ext uri="{FF2B5EF4-FFF2-40B4-BE49-F238E27FC236}">
                <a16:creationId xmlns:a16="http://schemas.microsoft.com/office/drawing/2014/main" id="{88E0B9BB-DE60-45D5-BB83-F9309D54A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endParaRPr lang="en-US" dirty="0"/>
          </a:p>
        </p:txBody>
      </p:sp>
      <p:sp>
        <p:nvSpPr>
          <p:cNvPr id="28" name="Footer Placeholder 4">
            <a:extLst>
              <a:ext uri="{FF2B5EF4-FFF2-40B4-BE49-F238E27FC236}">
                <a16:creationId xmlns:a16="http://schemas.microsoft.com/office/drawing/2014/main" id="{C1814D13-F502-4AE1-80E4-7479F5797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endParaRPr lang="en-US" dirty="0"/>
          </a:p>
        </p:txBody>
      </p:sp>
      <p:sp>
        <p:nvSpPr>
          <p:cNvPr id="30" name="Slide Number Placeholder 5">
            <a:extLst>
              <a:ext uri="{FF2B5EF4-FFF2-40B4-BE49-F238E27FC236}">
                <a16:creationId xmlns:a16="http://schemas.microsoft.com/office/drawing/2014/main" id="{D4AA35C5-6F41-4930-94A5-EE0C65115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325052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and framed picture">
    <p:bg>
      <p:bgPr>
        <a:solidFill>
          <a:schemeClr val="accent3"/>
        </a:solidFill>
        <a:effectLst/>
      </p:bgPr>
    </p:bg>
    <p:spTree>
      <p:nvGrpSpPr>
        <p:cNvPr id="1" name=""/>
        <p:cNvGrpSpPr/>
        <p:nvPr/>
      </p:nvGrpSpPr>
      <p:grpSpPr>
        <a:xfrm>
          <a:off x="0" y="0"/>
          <a:ext cx="0" cy="0"/>
          <a:chOff x="0" y="0"/>
          <a:chExt cx="0" cy="0"/>
        </a:xfrm>
      </p:grpSpPr>
      <p:sp>
        <p:nvSpPr>
          <p:cNvPr id="107" name="Picture Placeholder 106">
            <a:extLst>
              <a:ext uri="{FF2B5EF4-FFF2-40B4-BE49-F238E27FC236}">
                <a16:creationId xmlns:a16="http://schemas.microsoft.com/office/drawing/2014/main" id="{C1039393-3B8E-4456-97AA-ADBC18010074}"/>
              </a:ext>
            </a:extLst>
          </p:cNvPr>
          <p:cNvSpPr>
            <a:spLocks noGrp="1"/>
          </p:cNvSpPr>
          <p:nvPr>
            <p:ph type="pic" sz="quarter" idx="10"/>
          </p:nvPr>
        </p:nvSpPr>
        <p:spPr>
          <a:xfrm>
            <a:off x="571944" y="553068"/>
            <a:ext cx="4608576" cy="5748673"/>
          </a:xfrm>
        </p:spPr>
        <p:txBody>
          <a:bodyPr/>
          <a:lstStyle/>
          <a:p>
            <a:r>
              <a:rPr lang="en-US" dirty="0"/>
              <a:t>Click icon to add picture</a:t>
            </a:r>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6743700" y="3219450"/>
            <a:ext cx="4603750" cy="1343025"/>
          </a:xfrm>
        </p:spPr>
        <p:txBody>
          <a:bodyPr lIns="0" anchor="t">
            <a:normAutofit/>
          </a:bodyPr>
          <a:lstStyle>
            <a:lvl1pP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438815-B9AF-4BA5-B8D6-3311C4949FAD}"/>
              </a:ext>
            </a:extLst>
          </p:cNvPr>
          <p:cNvSpPr>
            <a:spLocks noGrp="1"/>
          </p:cNvSpPr>
          <p:nvPr>
            <p:ph type="body" idx="1"/>
          </p:nvPr>
        </p:nvSpPr>
        <p:spPr>
          <a:xfrm>
            <a:off x="6743700" y="4589463"/>
            <a:ext cx="4603750" cy="1500187"/>
          </a:xfrm>
        </p:spPr>
        <p:txBody>
          <a:bodyPr lIns="0">
            <a:normAutofit/>
          </a:bodyPr>
          <a:lstStyle>
            <a:lvl1pPr marL="0" indent="0">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Rectangle 8">
            <a:extLst>
              <a:ext uri="{FF2B5EF4-FFF2-40B4-BE49-F238E27FC236}">
                <a16:creationId xmlns:a16="http://schemas.microsoft.com/office/drawing/2014/main" id="{2BB87F0D-3BAB-446D-B8D9-08B2C2BB3BD7}"/>
              </a:ext>
            </a:extLst>
          </p:cNvPr>
          <p:cNvSpPr/>
          <p:nvPr userDrawn="1"/>
        </p:nvSpPr>
        <p:spPr>
          <a:xfrm>
            <a:off x="0"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3F04AEEB-DA23-4423-A0A2-D2E04125C4A7}"/>
              </a:ext>
            </a:extLst>
          </p:cNvPr>
          <p:cNvSpPr/>
          <p:nvPr userDrawn="1"/>
        </p:nvSpPr>
        <p:spPr>
          <a:xfrm>
            <a:off x="0" y="572886"/>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32058B74-EF5C-4574-9B30-072FA59B9B21}"/>
              </a:ext>
            </a:extLst>
          </p:cNvPr>
          <p:cNvSpPr/>
          <p:nvPr userDrawn="1"/>
        </p:nvSpPr>
        <p:spPr>
          <a:xfrm>
            <a:off x="0" y="1145772"/>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8AE24787-0FCF-4199-AB93-6593FE032C55}"/>
              </a:ext>
            </a:extLst>
          </p:cNvPr>
          <p:cNvSpPr/>
          <p:nvPr userDrawn="1"/>
        </p:nvSpPr>
        <p:spPr>
          <a:xfrm>
            <a:off x="0" y="1718658"/>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9F44E538-795F-4C68-9305-B6955DBC7F5D}"/>
              </a:ext>
            </a:extLst>
          </p:cNvPr>
          <p:cNvSpPr/>
          <p:nvPr userDrawn="1"/>
        </p:nvSpPr>
        <p:spPr>
          <a:xfrm>
            <a:off x="0" y="2291544"/>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1A0463E-1142-44E9-8CB3-9F22F5DF78A8}"/>
              </a:ext>
            </a:extLst>
          </p:cNvPr>
          <p:cNvSpPr/>
          <p:nvPr userDrawn="1"/>
        </p:nvSpPr>
        <p:spPr>
          <a:xfrm>
            <a:off x="0" y="286443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17898DBE-884D-4A00-AF2F-4295EAF41E13}"/>
              </a:ext>
            </a:extLst>
          </p:cNvPr>
          <p:cNvSpPr/>
          <p:nvPr userDrawn="1"/>
        </p:nvSpPr>
        <p:spPr>
          <a:xfrm>
            <a:off x="0" y="3437316"/>
            <a:ext cx="576072" cy="576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A3AB5AC4-C502-4D78-A602-3027D20AB33A}"/>
              </a:ext>
            </a:extLst>
          </p:cNvPr>
          <p:cNvSpPr/>
          <p:nvPr userDrawn="1"/>
        </p:nvSpPr>
        <p:spPr>
          <a:xfrm>
            <a:off x="0" y="4010202"/>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DF81845-E621-4070-9AD6-1F40FFDD82E2}"/>
              </a:ext>
            </a:extLst>
          </p:cNvPr>
          <p:cNvSpPr/>
          <p:nvPr userDrawn="1"/>
        </p:nvSpPr>
        <p:spPr>
          <a:xfrm>
            <a:off x="0" y="458308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A9190B9C-4A97-4EDC-9CBD-A68122AE2419}"/>
              </a:ext>
            </a:extLst>
          </p:cNvPr>
          <p:cNvSpPr/>
          <p:nvPr userDrawn="1"/>
        </p:nvSpPr>
        <p:spPr>
          <a:xfrm>
            <a:off x="0" y="5155974"/>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90346E6-78BF-48E9-8EF6-B77BAA49AADA}"/>
              </a:ext>
            </a:extLst>
          </p:cNvPr>
          <p:cNvSpPr/>
          <p:nvPr userDrawn="1"/>
        </p:nvSpPr>
        <p:spPr>
          <a:xfrm>
            <a:off x="0" y="572886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42A3902D-54BA-48ED-8547-8856B4F50D2D}"/>
              </a:ext>
            </a:extLst>
          </p:cNvPr>
          <p:cNvSpPr/>
          <p:nvPr userDrawn="1"/>
        </p:nvSpPr>
        <p:spPr>
          <a:xfrm>
            <a:off x="0"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985555D5-968D-4715-BA22-C95642914BC2}"/>
              </a:ext>
            </a:extLst>
          </p:cNvPr>
          <p:cNvSpPr/>
          <p:nvPr userDrawn="1"/>
        </p:nvSpPr>
        <p:spPr>
          <a:xfrm>
            <a:off x="571944" y="0"/>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9F24F0F4-135E-4625-9A8E-38755078B5E7}"/>
              </a:ext>
            </a:extLst>
          </p:cNvPr>
          <p:cNvSpPr/>
          <p:nvPr userDrawn="1"/>
        </p:nvSpPr>
        <p:spPr>
          <a:xfrm>
            <a:off x="1148016"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F1969E72-FA7B-4358-8C46-7F15CF01A747}"/>
              </a:ext>
            </a:extLst>
          </p:cNvPr>
          <p:cNvSpPr/>
          <p:nvPr userDrawn="1"/>
        </p:nvSpPr>
        <p:spPr>
          <a:xfrm>
            <a:off x="1724088"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12F9FDD1-1288-44CD-9C55-6CE3B2FB39F9}"/>
              </a:ext>
            </a:extLst>
          </p:cNvPr>
          <p:cNvSpPr/>
          <p:nvPr userDrawn="1"/>
        </p:nvSpPr>
        <p:spPr>
          <a:xfrm>
            <a:off x="2300160"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30AC56B-D539-45B3-AD66-457D7D874CD8}"/>
              </a:ext>
            </a:extLst>
          </p:cNvPr>
          <p:cNvSpPr/>
          <p:nvPr userDrawn="1"/>
        </p:nvSpPr>
        <p:spPr>
          <a:xfrm>
            <a:off x="2876232" y="0"/>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26434293-E220-465A-9EF3-FF90D0E0F19B}"/>
              </a:ext>
            </a:extLst>
          </p:cNvPr>
          <p:cNvSpPr/>
          <p:nvPr userDrawn="1"/>
        </p:nvSpPr>
        <p:spPr>
          <a:xfrm>
            <a:off x="3452304" y="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6751B4BA-EAD6-4F27-B051-F799EBBAAE12}"/>
              </a:ext>
            </a:extLst>
          </p:cNvPr>
          <p:cNvSpPr/>
          <p:nvPr userDrawn="1"/>
        </p:nvSpPr>
        <p:spPr>
          <a:xfrm>
            <a:off x="4028376" y="0"/>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EF6A1809-5EEE-4801-A2B0-7350405CDEB5}"/>
              </a:ext>
            </a:extLst>
          </p:cNvPr>
          <p:cNvSpPr/>
          <p:nvPr userDrawn="1"/>
        </p:nvSpPr>
        <p:spPr>
          <a:xfrm>
            <a:off x="4604448"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E3B41004-5241-4ED8-8DBD-6D7345DFC934}"/>
              </a:ext>
            </a:extLst>
          </p:cNvPr>
          <p:cNvSpPr/>
          <p:nvPr userDrawn="1"/>
        </p:nvSpPr>
        <p:spPr>
          <a:xfrm>
            <a:off x="5180520"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72EC9AD5-87ED-4FC3-A142-A87EB8359263}"/>
              </a:ext>
            </a:extLst>
          </p:cNvPr>
          <p:cNvSpPr/>
          <p:nvPr userDrawn="1"/>
        </p:nvSpPr>
        <p:spPr>
          <a:xfrm>
            <a:off x="5180520" y="563966"/>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6BFD4027-F2BA-4F92-8229-FC2C25423B98}"/>
              </a:ext>
            </a:extLst>
          </p:cNvPr>
          <p:cNvSpPr/>
          <p:nvPr userDrawn="1"/>
        </p:nvSpPr>
        <p:spPr>
          <a:xfrm>
            <a:off x="5180520" y="1136852"/>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D5A0F8C7-1908-4500-B7D3-5BEDCCC233D8}"/>
              </a:ext>
            </a:extLst>
          </p:cNvPr>
          <p:cNvSpPr/>
          <p:nvPr userDrawn="1"/>
        </p:nvSpPr>
        <p:spPr>
          <a:xfrm>
            <a:off x="5180520" y="170973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34614BC4-1B39-4DE0-ACCE-6DDED4710BEF}"/>
              </a:ext>
            </a:extLst>
          </p:cNvPr>
          <p:cNvSpPr/>
          <p:nvPr userDrawn="1"/>
        </p:nvSpPr>
        <p:spPr>
          <a:xfrm>
            <a:off x="5180520" y="2282624"/>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CF20A7E0-34F3-480A-9BE6-79B88802E55B}"/>
              </a:ext>
            </a:extLst>
          </p:cNvPr>
          <p:cNvSpPr/>
          <p:nvPr userDrawn="1"/>
        </p:nvSpPr>
        <p:spPr>
          <a:xfrm>
            <a:off x="5180520" y="285551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C6A8074E-3117-4E9F-A0E2-53086DF7453D}"/>
              </a:ext>
            </a:extLst>
          </p:cNvPr>
          <p:cNvSpPr/>
          <p:nvPr userDrawn="1"/>
        </p:nvSpPr>
        <p:spPr>
          <a:xfrm>
            <a:off x="5180520" y="3428396"/>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67D0C6A1-221D-421D-9992-0F6CB576A685}"/>
              </a:ext>
            </a:extLst>
          </p:cNvPr>
          <p:cNvSpPr/>
          <p:nvPr userDrawn="1"/>
        </p:nvSpPr>
        <p:spPr>
          <a:xfrm>
            <a:off x="5180520" y="4001282"/>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F39E7BB0-5CBA-4258-A058-DD0BD25C2F8E}"/>
              </a:ext>
            </a:extLst>
          </p:cNvPr>
          <p:cNvSpPr/>
          <p:nvPr userDrawn="1"/>
        </p:nvSpPr>
        <p:spPr>
          <a:xfrm>
            <a:off x="5180520" y="457416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53B2A275-45FA-4398-8B2D-80B189135727}"/>
              </a:ext>
            </a:extLst>
          </p:cNvPr>
          <p:cNvSpPr/>
          <p:nvPr userDrawn="1"/>
        </p:nvSpPr>
        <p:spPr>
          <a:xfrm>
            <a:off x="5180520" y="5147054"/>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2D63E382-D846-4749-9843-91E603EB5230}"/>
              </a:ext>
            </a:extLst>
          </p:cNvPr>
          <p:cNvSpPr/>
          <p:nvPr userDrawn="1"/>
        </p:nvSpPr>
        <p:spPr>
          <a:xfrm>
            <a:off x="5180520" y="571994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D530F3E2-4C57-4A9F-BD15-4E34F155226A}"/>
              </a:ext>
            </a:extLst>
          </p:cNvPr>
          <p:cNvSpPr/>
          <p:nvPr userDrawn="1"/>
        </p:nvSpPr>
        <p:spPr>
          <a:xfrm>
            <a:off x="5180520"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4DD1FBBA-C4C1-423C-8D85-CC2FA3147C8D}"/>
              </a:ext>
            </a:extLst>
          </p:cNvPr>
          <p:cNvSpPr/>
          <p:nvPr userDrawn="1"/>
        </p:nvSpPr>
        <p:spPr>
          <a:xfrm>
            <a:off x="571944"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ectangle 92">
            <a:extLst>
              <a:ext uri="{FF2B5EF4-FFF2-40B4-BE49-F238E27FC236}">
                <a16:creationId xmlns:a16="http://schemas.microsoft.com/office/drawing/2014/main" id="{2348BA8A-9E10-4BDA-92EB-6C1021EBD8BB}"/>
              </a:ext>
            </a:extLst>
          </p:cNvPr>
          <p:cNvSpPr/>
          <p:nvPr userDrawn="1"/>
        </p:nvSpPr>
        <p:spPr>
          <a:xfrm>
            <a:off x="1148016"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id="{0CF99AB6-B5E9-4BF1-A002-3ED17781E3B2}"/>
              </a:ext>
            </a:extLst>
          </p:cNvPr>
          <p:cNvSpPr/>
          <p:nvPr userDrawn="1"/>
        </p:nvSpPr>
        <p:spPr>
          <a:xfrm>
            <a:off x="1724088" y="6281928"/>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a:extLst>
              <a:ext uri="{FF2B5EF4-FFF2-40B4-BE49-F238E27FC236}">
                <a16:creationId xmlns:a16="http://schemas.microsoft.com/office/drawing/2014/main" id="{FD504C16-D7B1-4B1A-BD29-5F63709EFBC0}"/>
              </a:ext>
            </a:extLst>
          </p:cNvPr>
          <p:cNvSpPr/>
          <p:nvPr userDrawn="1"/>
        </p:nvSpPr>
        <p:spPr>
          <a:xfrm>
            <a:off x="2300160"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97BFC63B-0BE4-439A-A676-C1171E900B0F}"/>
              </a:ext>
            </a:extLst>
          </p:cNvPr>
          <p:cNvSpPr/>
          <p:nvPr userDrawn="1"/>
        </p:nvSpPr>
        <p:spPr>
          <a:xfrm>
            <a:off x="2876232"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EBAB1FD7-5A5C-40DF-9C8E-6FCB53B52D50}"/>
              </a:ext>
            </a:extLst>
          </p:cNvPr>
          <p:cNvSpPr/>
          <p:nvPr userDrawn="1"/>
        </p:nvSpPr>
        <p:spPr>
          <a:xfrm>
            <a:off x="3452304"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9E54DCBE-7693-49E1-A5FF-9553046ADC6C}"/>
              </a:ext>
            </a:extLst>
          </p:cNvPr>
          <p:cNvSpPr/>
          <p:nvPr userDrawn="1"/>
        </p:nvSpPr>
        <p:spPr>
          <a:xfrm>
            <a:off x="4028376" y="6281928"/>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id="{3CBA41F1-ED75-4F55-BA4B-F88B6BBAD51B}"/>
              </a:ext>
            </a:extLst>
          </p:cNvPr>
          <p:cNvSpPr/>
          <p:nvPr userDrawn="1"/>
        </p:nvSpPr>
        <p:spPr>
          <a:xfrm>
            <a:off x="4604448"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4292027F-AAE9-4110-9FB9-9485D82493DC}"/>
              </a:ext>
            </a:extLst>
          </p:cNvPr>
          <p:cNvSpPr/>
          <p:nvPr userDrawn="1"/>
        </p:nvSpPr>
        <p:spPr>
          <a:xfrm>
            <a:off x="6743700" y="2837549"/>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12" name="Date Placeholder 3">
            <a:extLst>
              <a:ext uri="{FF2B5EF4-FFF2-40B4-BE49-F238E27FC236}">
                <a16:creationId xmlns:a16="http://schemas.microsoft.com/office/drawing/2014/main" id="{2D66ED17-6A8B-4750-B089-A49B6B7F23C4}"/>
              </a:ext>
            </a:extLst>
          </p:cNvPr>
          <p:cNvSpPr>
            <a:spLocks noGrp="1"/>
          </p:cNvSpPr>
          <p:nvPr>
            <p:ph type="dt" sz="half" idx="11"/>
          </p:nvPr>
        </p:nvSpPr>
        <p:spPr>
          <a:xfrm>
            <a:off x="6743700" y="6356350"/>
            <a:ext cx="1005116" cy="365125"/>
          </a:xfrm>
        </p:spPr>
        <p:txBody>
          <a:bodyPr lIns="0"/>
          <a:lstStyle>
            <a:lvl1pPr>
              <a:defRPr sz="900">
                <a:solidFill>
                  <a:schemeClr val="accent3">
                    <a:lumMod val="20000"/>
                    <a:lumOff val="80000"/>
                  </a:schemeClr>
                </a:solidFill>
              </a:defRPr>
            </a:lvl1pPr>
          </a:lstStyle>
          <a:p>
            <a:endParaRPr lang="en-US" dirty="0"/>
          </a:p>
        </p:txBody>
      </p:sp>
      <p:sp>
        <p:nvSpPr>
          <p:cNvPr id="113" name="Footer Placeholder 4">
            <a:extLst>
              <a:ext uri="{FF2B5EF4-FFF2-40B4-BE49-F238E27FC236}">
                <a16:creationId xmlns:a16="http://schemas.microsoft.com/office/drawing/2014/main" id="{E0A74137-35DA-43A9-A740-435B3099BE75}"/>
              </a:ext>
            </a:extLst>
          </p:cNvPr>
          <p:cNvSpPr>
            <a:spLocks noGrp="1"/>
          </p:cNvSpPr>
          <p:nvPr>
            <p:ph type="ftr" sz="quarter" idx="12"/>
          </p:nvPr>
        </p:nvSpPr>
        <p:spPr>
          <a:xfrm>
            <a:off x="7903029" y="6356350"/>
            <a:ext cx="2667000" cy="365125"/>
          </a:xfrm>
        </p:spPr>
        <p:txBody>
          <a:bodyPr/>
          <a:lstStyle>
            <a:lvl1pPr>
              <a:defRPr sz="900">
                <a:solidFill>
                  <a:schemeClr val="accent3">
                    <a:lumMod val="20000"/>
                    <a:lumOff val="80000"/>
                  </a:schemeClr>
                </a:solidFill>
              </a:defRPr>
            </a:lvl1pPr>
          </a:lstStyle>
          <a:p>
            <a:endParaRPr lang="en-US" dirty="0"/>
          </a:p>
        </p:txBody>
      </p:sp>
      <p:sp>
        <p:nvSpPr>
          <p:cNvPr id="114" name="Slide Number Placeholder 5">
            <a:extLst>
              <a:ext uri="{FF2B5EF4-FFF2-40B4-BE49-F238E27FC236}">
                <a16:creationId xmlns:a16="http://schemas.microsoft.com/office/drawing/2014/main" id="{B68A6459-3B6F-442B-914B-5A5522D3279E}"/>
              </a:ext>
            </a:extLst>
          </p:cNvPr>
          <p:cNvSpPr>
            <a:spLocks noGrp="1"/>
          </p:cNvSpPr>
          <p:nvPr>
            <p:ph type="sldNum" sz="quarter" idx="13"/>
          </p:nvPr>
        </p:nvSpPr>
        <p:spPr>
          <a:xfrm>
            <a:off x="10711542" y="6356350"/>
            <a:ext cx="642257" cy="365125"/>
          </a:xfrm>
        </p:spPr>
        <p:txBody>
          <a:bodyPr/>
          <a:lstStyle>
            <a:lvl1pP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72356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3"/>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4498340" y="187071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DC9118C8-2BD4-4A40-BC58-4FE44DEC7363}"/>
              </a:ext>
            </a:extLst>
          </p:cNvPr>
          <p:cNvSpPr/>
          <p:nvPr userDrawn="1"/>
        </p:nvSpPr>
        <p:spPr>
          <a:xfrm>
            <a:off x="211836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4AD9616-1E71-41BB-8C88-7A8B2E678B19}"/>
              </a:ext>
            </a:extLst>
          </p:cNvPr>
          <p:cNvSpPr/>
          <p:nvPr userDrawn="1"/>
        </p:nvSpPr>
        <p:spPr>
          <a:xfrm>
            <a:off x="211836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3C0C635-E6DB-4926-AB50-27C9523BA6D9}"/>
              </a:ext>
            </a:extLst>
          </p:cNvPr>
          <p:cNvSpPr/>
          <p:nvPr userDrawn="1"/>
        </p:nvSpPr>
        <p:spPr>
          <a:xfrm>
            <a:off x="2118360"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8C2E78C-B45B-4FC7-8BA2-B26C3B4C1B7B}"/>
              </a:ext>
            </a:extLst>
          </p:cNvPr>
          <p:cNvSpPr/>
          <p:nvPr userDrawn="1"/>
        </p:nvSpPr>
        <p:spPr>
          <a:xfrm>
            <a:off x="211836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27586E-6CC4-43CF-85A4-5F1DEBF538EE}"/>
              </a:ext>
            </a:extLst>
          </p:cNvPr>
          <p:cNvSpPr/>
          <p:nvPr userDrawn="1"/>
        </p:nvSpPr>
        <p:spPr>
          <a:xfrm>
            <a:off x="211836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EA87086-44EB-4B15-9068-C89D4316CCC4}"/>
              </a:ext>
            </a:extLst>
          </p:cNvPr>
          <p:cNvSpPr/>
          <p:nvPr userDrawn="1"/>
        </p:nvSpPr>
        <p:spPr>
          <a:xfrm>
            <a:off x="211836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2DBA141-4D66-475C-A7A4-24D56F66EA01}"/>
              </a:ext>
            </a:extLst>
          </p:cNvPr>
          <p:cNvSpPr/>
          <p:nvPr userDrawn="1"/>
        </p:nvSpPr>
        <p:spPr>
          <a:xfrm>
            <a:off x="2118360"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236208B-40F2-466D-94DD-475C48CC33F1}"/>
              </a:ext>
            </a:extLst>
          </p:cNvPr>
          <p:cNvSpPr/>
          <p:nvPr userDrawn="1"/>
        </p:nvSpPr>
        <p:spPr>
          <a:xfrm>
            <a:off x="211836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5A7F399-568C-49DE-BEA4-F1693AC34329}"/>
              </a:ext>
            </a:extLst>
          </p:cNvPr>
          <p:cNvSpPr/>
          <p:nvPr userDrawn="1"/>
        </p:nvSpPr>
        <p:spPr>
          <a:xfrm>
            <a:off x="2118360"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004A9B4-FE61-456D-821E-17BBAF611724}"/>
              </a:ext>
            </a:extLst>
          </p:cNvPr>
          <p:cNvSpPr/>
          <p:nvPr userDrawn="1"/>
        </p:nvSpPr>
        <p:spPr>
          <a:xfrm>
            <a:off x="211836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E9149E0-1DA5-4D13-B672-D5D022B66892}"/>
              </a:ext>
            </a:extLst>
          </p:cNvPr>
          <p:cNvSpPr/>
          <p:nvPr userDrawn="1"/>
        </p:nvSpPr>
        <p:spPr>
          <a:xfrm>
            <a:off x="2118360"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F34998EA-58DB-4394-B448-32D5476A0416}"/>
              </a:ext>
            </a:extLst>
          </p:cNvPr>
          <p:cNvSpPr/>
          <p:nvPr userDrawn="1"/>
        </p:nvSpPr>
        <p:spPr>
          <a:xfrm>
            <a:off x="2118360"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D0B7785-DD94-4481-9BE0-30321A1E5D4F}"/>
              </a:ext>
            </a:extLst>
          </p:cNvPr>
          <p:cNvSpPr/>
          <p:nvPr userDrawn="1"/>
        </p:nvSpPr>
        <p:spPr>
          <a:xfrm>
            <a:off x="211836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5CA73DF-3F6B-4A8B-BC96-5F0E8816759D}"/>
              </a:ext>
            </a:extLst>
          </p:cNvPr>
          <p:cNvSpPr/>
          <p:nvPr userDrawn="1"/>
        </p:nvSpPr>
        <p:spPr>
          <a:xfrm>
            <a:off x="2118360"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0256AF0A-DC14-4B8A-B41C-950B659F5248}"/>
              </a:ext>
            </a:extLst>
          </p:cNvPr>
          <p:cNvSpPr/>
          <p:nvPr userDrawn="1"/>
        </p:nvSpPr>
        <p:spPr>
          <a:xfrm>
            <a:off x="211836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35D68D2-7542-4F1E-923A-0C6C255A8566}"/>
              </a:ext>
            </a:extLst>
          </p:cNvPr>
          <p:cNvSpPr/>
          <p:nvPr userDrawn="1"/>
        </p:nvSpPr>
        <p:spPr>
          <a:xfrm>
            <a:off x="211836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E0DD9ED3-7DCD-4E23-94F2-51C26D610A2B}"/>
              </a:ext>
            </a:extLst>
          </p:cNvPr>
          <p:cNvSpPr/>
          <p:nvPr userDrawn="1"/>
        </p:nvSpPr>
        <p:spPr>
          <a:xfrm>
            <a:off x="2118360"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7ED83BD-EB0D-46BD-A015-91554B991642}"/>
              </a:ext>
            </a:extLst>
          </p:cNvPr>
          <p:cNvSpPr/>
          <p:nvPr userDrawn="1"/>
        </p:nvSpPr>
        <p:spPr>
          <a:xfrm>
            <a:off x="211836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69C2404-050F-4EF9-B5FD-333059A9D6FA}"/>
              </a:ext>
            </a:extLst>
          </p:cNvPr>
          <p:cNvSpPr/>
          <p:nvPr userDrawn="1"/>
        </p:nvSpPr>
        <p:spPr>
          <a:xfrm>
            <a:off x="2118360"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34710FF2-3868-4BB0-AA0F-85DAD4623984}"/>
              </a:ext>
            </a:extLst>
          </p:cNvPr>
          <p:cNvSpPr/>
          <p:nvPr userDrawn="1"/>
        </p:nvSpPr>
        <p:spPr>
          <a:xfrm>
            <a:off x="2118360"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rot="16200000">
            <a:off x="-2374585" y="2766221"/>
            <a:ext cx="6858002" cy="1325563"/>
          </a:xfrm>
        </p:spPr>
        <p:txBody>
          <a:bodyPr>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49" name="Text Placeholder 48">
            <a:extLst>
              <a:ext uri="{FF2B5EF4-FFF2-40B4-BE49-F238E27FC236}">
                <a16:creationId xmlns:a16="http://schemas.microsoft.com/office/drawing/2014/main" id="{A36FAFC0-63E1-4A5C-8C07-50890392F193}"/>
              </a:ext>
            </a:extLst>
          </p:cNvPr>
          <p:cNvSpPr>
            <a:spLocks noGrp="1"/>
          </p:cNvSpPr>
          <p:nvPr>
            <p:ph type="body" sz="quarter" idx="10" hasCustomPrompt="1"/>
          </p:nvPr>
        </p:nvSpPr>
        <p:spPr>
          <a:xfrm>
            <a:off x="6758940" y="1178560"/>
            <a:ext cx="1143000" cy="674370"/>
          </a:xfrm>
        </p:spPr>
        <p:txBody>
          <a:bodyPr anchor="ctr"/>
          <a:lstStyle>
            <a:lvl1pPr marL="0" indent="0" algn="ctr">
              <a:buNone/>
              <a:defRPr b="1">
                <a:solidFill>
                  <a:schemeClr val="bg1"/>
                </a:solidFill>
              </a:defRPr>
            </a:lvl1pPr>
          </a:lstStyle>
          <a:p>
            <a:pPr lvl="0"/>
            <a:r>
              <a:rPr lang="en-US" dirty="0"/>
              <a:t>#</a:t>
            </a:r>
          </a:p>
        </p:txBody>
      </p:sp>
      <p:sp>
        <p:nvSpPr>
          <p:cNvPr id="50" name="Content Placeholder 2">
            <a:extLst>
              <a:ext uri="{FF2B5EF4-FFF2-40B4-BE49-F238E27FC236}">
                <a16:creationId xmlns:a16="http://schemas.microsoft.com/office/drawing/2014/main" id="{3D1D7F95-338B-478D-B221-D4C9EC5472B2}"/>
              </a:ext>
            </a:extLst>
          </p:cNvPr>
          <p:cNvSpPr>
            <a:spLocks noGrp="1"/>
          </p:cNvSpPr>
          <p:nvPr>
            <p:ph idx="11"/>
          </p:nvPr>
        </p:nvSpPr>
        <p:spPr>
          <a:xfrm>
            <a:off x="4498340" y="350647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1" name="Text Placeholder 48">
            <a:extLst>
              <a:ext uri="{FF2B5EF4-FFF2-40B4-BE49-F238E27FC236}">
                <a16:creationId xmlns:a16="http://schemas.microsoft.com/office/drawing/2014/main" id="{D5AAA54C-0885-4221-AAAF-831C36B8C050}"/>
              </a:ext>
            </a:extLst>
          </p:cNvPr>
          <p:cNvSpPr>
            <a:spLocks noGrp="1"/>
          </p:cNvSpPr>
          <p:nvPr>
            <p:ph type="body" sz="quarter" idx="12" hasCustomPrompt="1"/>
          </p:nvPr>
        </p:nvSpPr>
        <p:spPr>
          <a:xfrm>
            <a:off x="6758940" y="2816860"/>
            <a:ext cx="1143000" cy="674370"/>
          </a:xfrm>
        </p:spPr>
        <p:txBody>
          <a:bodyPr anchor="ctr"/>
          <a:lstStyle>
            <a:lvl1pPr marL="0" indent="0" algn="ctr">
              <a:buNone/>
              <a:defRPr b="1">
                <a:solidFill>
                  <a:schemeClr val="bg1"/>
                </a:solidFill>
              </a:defRPr>
            </a:lvl1pPr>
          </a:lstStyle>
          <a:p>
            <a:pPr lvl="0"/>
            <a:r>
              <a:rPr lang="en-US" dirty="0"/>
              <a:t>#</a:t>
            </a:r>
          </a:p>
        </p:txBody>
      </p:sp>
      <p:sp>
        <p:nvSpPr>
          <p:cNvPr id="52" name="Content Placeholder 2">
            <a:extLst>
              <a:ext uri="{FF2B5EF4-FFF2-40B4-BE49-F238E27FC236}">
                <a16:creationId xmlns:a16="http://schemas.microsoft.com/office/drawing/2014/main" id="{07D1309E-F6F7-4FFB-BFBE-F2B34D49D2B9}"/>
              </a:ext>
            </a:extLst>
          </p:cNvPr>
          <p:cNvSpPr>
            <a:spLocks noGrp="1"/>
          </p:cNvSpPr>
          <p:nvPr>
            <p:ph idx="13"/>
          </p:nvPr>
        </p:nvSpPr>
        <p:spPr>
          <a:xfrm>
            <a:off x="4498340" y="515747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3" name="Text Placeholder 48">
            <a:extLst>
              <a:ext uri="{FF2B5EF4-FFF2-40B4-BE49-F238E27FC236}">
                <a16:creationId xmlns:a16="http://schemas.microsoft.com/office/drawing/2014/main" id="{020F4427-24B5-439F-BAD8-849395F5BD3F}"/>
              </a:ext>
            </a:extLst>
          </p:cNvPr>
          <p:cNvSpPr>
            <a:spLocks noGrp="1"/>
          </p:cNvSpPr>
          <p:nvPr>
            <p:ph type="body" sz="quarter" idx="14" hasCustomPrompt="1"/>
          </p:nvPr>
        </p:nvSpPr>
        <p:spPr>
          <a:xfrm>
            <a:off x="6758940" y="4467860"/>
            <a:ext cx="1143000" cy="674370"/>
          </a:xfrm>
        </p:spPr>
        <p:txBody>
          <a:bodyPr anchor="ctr"/>
          <a:lstStyle>
            <a:lvl1pPr marL="0" indent="0" algn="ctr">
              <a:buNone/>
              <a:defRPr b="1">
                <a:solidFill>
                  <a:schemeClr val="bg1"/>
                </a:solidFill>
              </a:defRPr>
            </a:lvl1pPr>
          </a:lstStyle>
          <a:p>
            <a:pPr lvl="0"/>
            <a:r>
              <a:rPr lang="en-US" dirty="0"/>
              <a:t>#</a:t>
            </a:r>
          </a:p>
        </p:txBody>
      </p:sp>
      <p:sp>
        <p:nvSpPr>
          <p:cNvPr id="57" name="Date Placeholder 3">
            <a:extLst>
              <a:ext uri="{FF2B5EF4-FFF2-40B4-BE49-F238E27FC236}">
                <a16:creationId xmlns:a16="http://schemas.microsoft.com/office/drawing/2014/main" id="{4B58E98B-B927-46C1-8ED3-11D1917EF0FE}"/>
              </a:ext>
            </a:extLst>
          </p:cNvPr>
          <p:cNvSpPr>
            <a:spLocks noGrp="1"/>
          </p:cNvSpPr>
          <p:nvPr>
            <p:ph type="dt" sz="half" idx="2"/>
          </p:nvPr>
        </p:nvSpPr>
        <p:spPr>
          <a:xfrm>
            <a:off x="3299460" y="6356350"/>
            <a:ext cx="2709454"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endParaRPr lang="en-US" dirty="0"/>
          </a:p>
        </p:txBody>
      </p:sp>
      <p:sp>
        <p:nvSpPr>
          <p:cNvPr id="58" name="Footer Placeholder 4">
            <a:extLst>
              <a:ext uri="{FF2B5EF4-FFF2-40B4-BE49-F238E27FC236}">
                <a16:creationId xmlns:a16="http://schemas.microsoft.com/office/drawing/2014/main" id="{6CCE00AF-3769-40CD-9667-5C865AF0011C}"/>
              </a:ext>
            </a:extLst>
          </p:cNvPr>
          <p:cNvSpPr>
            <a:spLocks noGrp="1"/>
          </p:cNvSpPr>
          <p:nvPr>
            <p:ph type="ftr" sz="quarter" idx="3"/>
          </p:nvPr>
        </p:nvSpPr>
        <p:spPr>
          <a:xfrm>
            <a:off x="6183089" y="6356350"/>
            <a:ext cx="225334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endParaRPr lang="en-US" dirty="0"/>
          </a:p>
        </p:txBody>
      </p:sp>
      <p:sp>
        <p:nvSpPr>
          <p:cNvPr id="59" name="Slide Number Placeholder 5">
            <a:extLst>
              <a:ext uri="{FF2B5EF4-FFF2-40B4-BE49-F238E27FC236}">
                <a16:creationId xmlns:a16="http://schemas.microsoft.com/office/drawing/2014/main" id="{D8C19DE6-07C2-43A2-A5EE-D0967E1F9C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09246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3"/>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C9118C8-2BD4-4A40-BC58-4FE44DEC7363}"/>
              </a:ext>
            </a:extLst>
          </p:cNvPr>
          <p:cNvSpPr/>
          <p:nvPr userDrawn="1"/>
        </p:nvSpPr>
        <p:spPr>
          <a:xfrm>
            <a:off x="211836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4AD9616-1E71-41BB-8C88-7A8B2E678B19}"/>
              </a:ext>
            </a:extLst>
          </p:cNvPr>
          <p:cNvSpPr/>
          <p:nvPr userDrawn="1"/>
        </p:nvSpPr>
        <p:spPr>
          <a:xfrm>
            <a:off x="211836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3C0C635-E6DB-4926-AB50-27C9523BA6D9}"/>
              </a:ext>
            </a:extLst>
          </p:cNvPr>
          <p:cNvSpPr/>
          <p:nvPr userDrawn="1"/>
        </p:nvSpPr>
        <p:spPr>
          <a:xfrm>
            <a:off x="2118360"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8C2E78C-B45B-4FC7-8BA2-B26C3B4C1B7B}"/>
              </a:ext>
            </a:extLst>
          </p:cNvPr>
          <p:cNvSpPr/>
          <p:nvPr userDrawn="1"/>
        </p:nvSpPr>
        <p:spPr>
          <a:xfrm>
            <a:off x="211836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27586E-6CC4-43CF-85A4-5F1DEBF538EE}"/>
              </a:ext>
            </a:extLst>
          </p:cNvPr>
          <p:cNvSpPr/>
          <p:nvPr userDrawn="1"/>
        </p:nvSpPr>
        <p:spPr>
          <a:xfrm>
            <a:off x="211836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EA87086-44EB-4B15-9068-C89D4316CCC4}"/>
              </a:ext>
            </a:extLst>
          </p:cNvPr>
          <p:cNvSpPr/>
          <p:nvPr userDrawn="1"/>
        </p:nvSpPr>
        <p:spPr>
          <a:xfrm>
            <a:off x="211836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2DBA141-4D66-475C-A7A4-24D56F66EA01}"/>
              </a:ext>
            </a:extLst>
          </p:cNvPr>
          <p:cNvSpPr/>
          <p:nvPr userDrawn="1"/>
        </p:nvSpPr>
        <p:spPr>
          <a:xfrm>
            <a:off x="2118360"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236208B-40F2-466D-94DD-475C48CC33F1}"/>
              </a:ext>
            </a:extLst>
          </p:cNvPr>
          <p:cNvSpPr/>
          <p:nvPr userDrawn="1"/>
        </p:nvSpPr>
        <p:spPr>
          <a:xfrm>
            <a:off x="211836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5A7F399-568C-49DE-BEA4-F1693AC34329}"/>
              </a:ext>
            </a:extLst>
          </p:cNvPr>
          <p:cNvSpPr/>
          <p:nvPr userDrawn="1"/>
        </p:nvSpPr>
        <p:spPr>
          <a:xfrm>
            <a:off x="2118360"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004A9B4-FE61-456D-821E-17BBAF611724}"/>
              </a:ext>
            </a:extLst>
          </p:cNvPr>
          <p:cNvSpPr/>
          <p:nvPr userDrawn="1"/>
        </p:nvSpPr>
        <p:spPr>
          <a:xfrm>
            <a:off x="211836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E9149E0-1DA5-4D13-B672-D5D022B66892}"/>
              </a:ext>
            </a:extLst>
          </p:cNvPr>
          <p:cNvSpPr/>
          <p:nvPr userDrawn="1"/>
        </p:nvSpPr>
        <p:spPr>
          <a:xfrm>
            <a:off x="2118360"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F34998EA-58DB-4394-B448-32D5476A0416}"/>
              </a:ext>
            </a:extLst>
          </p:cNvPr>
          <p:cNvSpPr/>
          <p:nvPr userDrawn="1"/>
        </p:nvSpPr>
        <p:spPr>
          <a:xfrm>
            <a:off x="2118360"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D0B7785-DD94-4481-9BE0-30321A1E5D4F}"/>
              </a:ext>
            </a:extLst>
          </p:cNvPr>
          <p:cNvSpPr/>
          <p:nvPr userDrawn="1"/>
        </p:nvSpPr>
        <p:spPr>
          <a:xfrm>
            <a:off x="211836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5CA73DF-3F6B-4A8B-BC96-5F0E8816759D}"/>
              </a:ext>
            </a:extLst>
          </p:cNvPr>
          <p:cNvSpPr/>
          <p:nvPr userDrawn="1"/>
        </p:nvSpPr>
        <p:spPr>
          <a:xfrm>
            <a:off x="2118360"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0256AF0A-DC14-4B8A-B41C-950B659F5248}"/>
              </a:ext>
            </a:extLst>
          </p:cNvPr>
          <p:cNvSpPr/>
          <p:nvPr userDrawn="1"/>
        </p:nvSpPr>
        <p:spPr>
          <a:xfrm>
            <a:off x="211836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35D68D2-7542-4F1E-923A-0C6C255A8566}"/>
              </a:ext>
            </a:extLst>
          </p:cNvPr>
          <p:cNvSpPr/>
          <p:nvPr userDrawn="1"/>
        </p:nvSpPr>
        <p:spPr>
          <a:xfrm>
            <a:off x="211836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E0DD9ED3-7DCD-4E23-94F2-51C26D610A2B}"/>
              </a:ext>
            </a:extLst>
          </p:cNvPr>
          <p:cNvSpPr/>
          <p:nvPr userDrawn="1"/>
        </p:nvSpPr>
        <p:spPr>
          <a:xfrm>
            <a:off x="2118360"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7ED83BD-EB0D-46BD-A015-91554B991642}"/>
              </a:ext>
            </a:extLst>
          </p:cNvPr>
          <p:cNvSpPr/>
          <p:nvPr userDrawn="1"/>
        </p:nvSpPr>
        <p:spPr>
          <a:xfrm>
            <a:off x="211836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69C2404-050F-4EF9-B5FD-333059A9D6FA}"/>
              </a:ext>
            </a:extLst>
          </p:cNvPr>
          <p:cNvSpPr/>
          <p:nvPr userDrawn="1"/>
        </p:nvSpPr>
        <p:spPr>
          <a:xfrm>
            <a:off x="2118360"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34710FF2-3868-4BB0-AA0F-85DAD4623984}"/>
              </a:ext>
            </a:extLst>
          </p:cNvPr>
          <p:cNvSpPr/>
          <p:nvPr userDrawn="1"/>
        </p:nvSpPr>
        <p:spPr>
          <a:xfrm>
            <a:off x="2118360"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rot="16200000">
            <a:off x="-2374585" y="2766221"/>
            <a:ext cx="6858002" cy="1325563"/>
          </a:xfrm>
        </p:spPr>
        <p:txBody>
          <a:bodyPr>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57" name="Date Placeholder 3">
            <a:extLst>
              <a:ext uri="{FF2B5EF4-FFF2-40B4-BE49-F238E27FC236}">
                <a16:creationId xmlns:a16="http://schemas.microsoft.com/office/drawing/2014/main" id="{4B58E98B-B927-46C1-8ED3-11D1917EF0FE}"/>
              </a:ext>
            </a:extLst>
          </p:cNvPr>
          <p:cNvSpPr>
            <a:spLocks noGrp="1"/>
          </p:cNvSpPr>
          <p:nvPr>
            <p:ph type="dt" sz="half" idx="2"/>
          </p:nvPr>
        </p:nvSpPr>
        <p:spPr>
          <a:xfrm>
            <a:off x="3299460" y="6356350"/>
            <a:ext cx="2709454"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endParaRPr lang="en-US" dirty="0"/>
          </a:p>
        </p:txBody>
      </p:sp>
      <p:sp>
        <p:nvSpPr>
          <p:cNvPr id="58" name="Footer Placeholder 4">
            <a:extLst>
              <a:ext uri="{FF2B5EF4-FFF2-40B4-BE49-F238E27FC236}">
                <a16:creationId xmlns:a16="http://schemas.microsoft.com/office/drawing/2014/main" id="{6CCE00AF-3769-40CD-9667-5C865AF0011C}"/>
              </a:ext>
            </a:extLst>
          </p:cNvPr>
          <p:cNvSpPr>
            <a:spLocks noGrp="1"/>
          </p:cNvSpPr>
          <p:nvPr>
            <p:ph type="ftr" sz="quarter" idx="3"/>
          </p:nvPr>
        </p:nvSpPr>
        <p:spPr>
          <a:xfrm>
            <a:off x="6183089" y="6356350"/>
            <a:ext cx="225334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endParaRPr lang="en-US" dirty="0"/>
          </a:p>
        </p:txBody>
      </p:sp>
      <p:sp>
        <p:nvSpPr>
          <p:cNvPr id="59" name="Slide Number Placeholder 5">
            <a:extLst>
              <a:ext uri="{FF2B5EF4-FFF2-40B4-BE49-F238E27FC236}">
                <a16:creationId xmlns:a16="http://schemas.microsoft.com/office/drawing/2014/main" id="{D8C19DE6-07C2-43A2-A5EE-D0967E1F9C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354162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1A29850-9B3D-49F0-9198-80F35FD55140}"/>
              </a:ext>
            </a:extLst>
          </p:cNvPr>
          <p:cNvSpPr/>
          <p:nvPr userDrawn="1"/>
        </p:nvSpPr>
        <p:spPr>
          <a:xfrm>
            <a:off x="5222748" y="0"/>
            <a:ext cx="1746503" cy="17556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20672AB-65F9-4533-9452-7872A8E7C3BC}"/>
              </a:ext>
            </a:extLst>
          </p:cNvPr>
          <p:cNvSpPr/>
          <p:nvPr userDrawn="1"/>
        </p:nvSpPr>
        <p:spPr>
          <a:xfrm>
            <a:off x="1740916" y="0"/>
            <a:ext cx="1746504" cy="1755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A20BF50-7B12-496A-986A-AF0B9880118F}"/>
              </a:ext>
            </a:extLst>
          </p:cNvPr>
          <p:cNvSpPr/>
          <p:nvPr userDrawn="1"/>
        </p:nvSpPr>
        <p:spPr>
          <a:xfrm>
            <a:off x="0" y="0"/>
            <a:ext cx="1746504" cy="17556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6E556028-47A8-47AD-A7ED-1CB2252FBE3D}"/>
              </a:ext>
            </a:extLst>
          </p:cNvPr>
          <p:cNvSpPr/>
          <p:nvPr userDrawn="1"/>
        </p:nvSpPr>
        <p:spPr>
          <a:xfrm>
            <a:off x="10445496" y="0"/>
            <a:ext cx="1746504" cy="1755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47570CE-A79F-452C-A098-5DE30EBBC6FB}"/>
              </a:ext>
            </a:extLst>
          </p:cNvPr>
          <p:cNvSpPr/>
          <p:nvPr userDrawn="1"/>
        </p:nvSpPr>
        <p:spPr>
          <a:xfrm>
            <a:off x="1740916" y="1733044"/>
            <a:ext cx="1746504" cy="17556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D3866FD-426E-414F-B17B-F648AF71EA9B}"/>
              </a:ext>
            </a:extLst>
          </p:cNvPr>
          <p:cNvSpPr/>
          <p:nvPr userDrawn="1"/>
        </p:nvSpPr>
        <p:spPr>
          <a:xfrm>
            <a:off x="0" y="1733044"/>
            <a:ext cx="1746504" cy="17556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4B0C63F-EAB3-44FC-B94D-C69BCBD26EBB}"/>
              </a:ext>
            </a:extLst>
          </p:cNvPr>
          <p:cNvSpPr/>
          <p:nvPr userDrawn="1"/>
        </p:nvSpPr>
        <p:spPr>
          <a:xfrm>
            <a:off x="8704580" y="1733044"/>
            <a:ext cx="1746504" cy="17556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7" name="Rectangle 26">
            <a:extLst>
              <a:ext uri="{FF2B5EF4-FFF2-40B4-BE49-F238E27FC236}">
                <a16:creationId xmlns:a16="http://schemas.microsoft.com/office/drawing/2014/main" id="{679B1BFC-C4E4-428C-A63D-1780C528C70E}"/>
              </a:ext>
            </a:extLst>
          </p:cNvPr>
          <p:cNvSpPr/>
          <p:nvPr userDrawn="1"/>
        </p:nvSpPr>
        <p:spPr>
          <a:xfrm>
            <a:off x="5222748" y="1733044"/>
            <a:ext cx="1746504" cy="17556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66506793-EC4D-4DB9-A0A1-CC46BD8565D8}"/>
              </a:ext>
            </a:extLst>
          </p:cNvPr>
          <p:cNvSpPr/>
          <p:nvPr userDrawn="1"/>
        </p:nvSpPr>
        <p:spPr>
          <a:xfrm>
            <a:off x="10451084" y="1733044"/>
            <a:ext cx="1740916" cy="17556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17BD3197-9B69-4E3D-9A01-662F1F8E514B}"/>
              </a:ext>
            </a:extLst>
          </p:cNvPr>
          <p:cNvSpPr/>
          <p:nvPr userDrawn="1"/>
        </p:nvSpPr>
        <p:spPr>
          <a:xfrm>
            <a:off x="3481832" y="1733044"/>
            <a:ext cx="1746504" cy="17556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1569720" y="3870960"/>
            <a:ext cx="9052560" cy="1363663"/>
          </a:xfrm>
        </p:spPr>
        <p:txBody>
          <a:bodyPr anchor="b">
            <a:normAutofit/>
          </a:bodyPr>
          <a:lstStyle>
            <a:lvl1pPr algn="ctr">
              <a:lnSpc>
                <a:spcPct val="100000"/>
              </a:lnSpc>
              <a:defRPr sz="28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438815-B9AF-4BA5-B8D6-3311C4949FAD}"/>
              </a:ext>
            </a:extLst>
          </p:cNvPr>
          <p:cNvSpPr>
            <a:spLocks noGrp="1"/>
          </p:cNvSpPr>
          <p:nvPr>
            <p:ph type="body" idx="1"/>
          </p:nvPr>
        </p:nvSpPr>
        <p:spPr>
          <a:xfrm>
            <a:off x="1569720" y="5405755"/>
            <a:ext cx="9052560" cy="476885"/>
          </a:xfrm>
        </p:spPr>
        <p:txBody>
          <a:bodyPr>
            <a:normAutofit/>
          </a:bodyPr>
          <a:lstStyle>
            <a:lvl1pPr marL="0" indent="0" algn="ctr">
              <a:lnSpc>
                <a:spcPct val="100000"/>
              </a:lnSpc>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p:txBody>
          <a:bodyPr/>
          <a:lstStyle>
            <a:lvl1pPr>
              <a:defRPr>
                <a:solidFill>
                  <a:schemeClr val="accent1">
                    <a:lumMod val="20000"/>
                    <a:lumOff val="80000"/>
                  </a:schemeClr>
                </a:solidFill>
              </a:defRPr>
            </a:lvl1pPr>
          </a:lstStyle>
          <a:p>
            <a:endParaRPr lang="en-US" dirty="0"/>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a:lstStyle>
            <a:lvl1pPr>
              <a:defRPr>
                <a:solidFill>
                  <a:schemeClr val="accent1">
                    <a:lumMod val="20000"/>
                    <a:lumOff val="80000"/>
                  </a:schemeClr>
                </a:solidFill>
              </a:defRPr>
            </a:lvl1pPr>
          </a:lstStyle>
          <a:p>
            <a:endParaRPr lang="en-US" dirty="0"/>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a:lstStyle>
            <a:lvl1pPr>
              <a:defRPr>
                <a:solidFill>
                  <a:schemeClr val="accent1">
                    <a:lumMod val="20000"/>
                    <a:lumOff val="80000"/>
                  </a:schemeClr>
                </a:solidFill>
              </a:defRPr>
            </a:lvl1pPr>
          </a:lstStyle>
          <a:p>
            <a:fld id="{B5CEABB6-07DC-46E8-9B57-56EC44A396E5}" type="slidenum">
              <a:rPr lang="en-US" smtClean="0"/>
              <a:pPr/>
              <a:t>‹#›</a:t>
            </a:fld>
            <a:endParaRPr lang="en-US" dirty="0"/>
          </a:p>
        </p:txBody>
      </p:sp>
      <p:sp>
        <p:nvSpPr>
          <p:cNvPr id="11" name="Picture Placeholder 52">
            <a:extLst>
              <a:ext uri="{FF2B5EF4-FFF2-40B4-BE49-F238E27FC236}">
                <a16:creationId xmlns:a16="http://schemas.microsoft.com/office/drawing/2014/main" id="{AEBBD699-238F-487D-A094-5E479CCCCD41}"/>
              </a:ext>
            </a:extLst>
          </p:cNvPr>
          <p:cNvSpPr>
            <a:spLocks noGrp="1"/>
          </p:cNvSpPr>
          <p:nvPr>
            <p:ph type="pic" sz="quarter" idx="14"/>
          </p:nvPr>
        </p:nvSpPr>
        <p:spPr>
          <a:xfrm>
            <a:off x="3481832" y="0"/>
            <a:ext cx="1740916" cy="1733044"/>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a:noAutofit/>
          </a:bodyPr>
          <a:lstStyle/>
          <a:p>
            <a:r>
              <a:rPr lang="en-US" dirty="0"/>
              <a:t>Click icon to add picture</a:t>
            </a:r>
          </a:p>
        </p:txBody>
      </p:sp>
      <p:sp>
        <p:nvSpPr>
          <p:cNvPr id="17" name="Picture Placeholder 52">
            <a:extLst>
              <a:ext uri="{FF2B5EF4-FFF2-40B4-BE49-F238E27FC236}">
                <a16:creationId xmlns:a16="http://schemas.microsoft.com/office/drawing/2014/main" id="{6A29DD5B-55DC-47F4-8032-1E78B3A990BE}"/>
              </a:ext>
            </a:extLst>
          </p:cNvPr>
          <p:cNvSpPr>
            <a:spLocks noGrp="1"/>
          </p:cNvSpPr>
          <p:nvPr>
            <p:ph type="pic" sz="quarter" idx="17"/>
          </p:nvPr>
        </p:nvSpPr>
        <p:spPr>
          <a:xfrm>
            <a:off x="8704580" y="0"/>
            <a:ext cx="1746504" cy="1733044"/>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a:noAutofit/>
          </a:bodyPr>
          <a:lstStyle/>
          <a:p>
            <a:r>
              <a:rPr lang="en-US" dirty="0"/>
              <a:t>Click icon to add picture</a:t>
            </a:r>
          </a:p>
        </p:txBody>
      </p:sp>
      <p:sp>
        <p:nvSpPr>
          <p:cNvPr id="25" name="Picture Placeholder 52">
            <a:extLst>
              <a:ext uri="{FF2B5EF4-FFF2-40B4-BE49-F238E27FC236}">
                <a16:creationId xmlns:a16="http://schemas.microsoft.com/office/drawing/2014/main" id="{DF373D3C-15A7-41D7-A80E-63E14EA87B24}"/>
              </a:ext>
            </a:extLst>
          </p:cNvPr>
          <p:cNvSpPr>
            <a:spLocks noGrp="1"/>
          </p:cNvSpPr>
          <p:nvPr>
            <p:ph type="pic" sz="quarter" idx="18"/>
          </p:nvPr>
        </p:nvSpPr>
        <p:spPr>
          <a:xfrm>
            <a:off x="6969252" y="1733044"/>
            <a:ext cx="1735328" cy="1755648"/>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a:noAutofit/>
          </a:bodyPr>
          <a:lstStyle/>
          <a:p>
            <a:r>
              <a:rPr lang="en-US" dirty="0"/>
              <a:t>Click icon to add picture</a:t>
            </a:r>
          </a:p>
        </p:txBody>
      </p:sp>
      <p:sp>
        <p:nvSpPr>
          <p:cNvPr id="14" name="Rectangle 13">
            <a:extLst>
              <a:ext uri="{FF2B5EF4-FFF2-40B4-BE49-F238E27FC236}">
                <a16:creationId xmlns:a16="http://schemas.microsoft.com/office/drawing/2014/main" id="{02FEFBC2-5C67-4F2E-8B5F-6AAF8656FBA4}"/>
              </a:ext>
            </a:extLst>
          </p:cNvPr>
          <p:cNvSpPr/>
          <p:nvPr userDrawn="1"/>
        </p:nvSpPr>
        <p:spPr>
          <a:xfrm>
            <a:off x="6969250" y="0"/>
            <a:ext cx="1740917" cy="1733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7847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4"/>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a:xfrm>
            <a:off x="6749138" y="6356350"/>
            <a:ext cx="783776" cy="365125"/>
          </a:xfrm>
        </p:spPr>
        <p:txBody>
          <a:bodyPr lIns="0"/>
          <a:lstStyle>
            <a:lvl1pPr>
              <a:defRPr>
                <a:solidFill>
                  <a:schemeClr val="accent4">
                    <a:lumMod val="20000"/>
                    <a:lumOff val="80000"/>
                  </a:schemeClr>
                </a:solidFill>
              </a:defRPr>
            </a:lvl1pPr>
          </a:lstStyle>
          <a:p>
            <a:endParaRPr lang="en-US" dirty="0"/>
          </a:p>
        </p:txBody>
      </p:sp>
      <p:sp>
        <p:nvSpPr>
          <p:cNvPr id="10" name="Picture Placeholder 28">
            <a:extLst>
              <a:ext uri="{FF2B5EF4-FFF2-40B4-BE49-F238E27FC236}">
                <a16:creationId xmlns:a16="http://schemas.microsoft.com/office/drawing/2014/main" id="{F5B0F680-047E-4915-A8F5-EFB05A62D55D}"/>
              </a:ext>
            </a:extLst>
          </p:cNvPr>
          <p:cNvSpPr>
            <a:spLocks noGrp="1"/>
          </p:cNvSpPr>
          <p:nvPr>
            <p:ph type="pic" sz="quarter" idx="13"/>
          </p:nvPr>
        </p:nvSpPr>
        <p:spPr>
          <a:xfrm>
            <a:off x="-3175" y="607060"/>
            <a:ext cx="6082549" cy="6254745"/>
          </a:xfrm>
        </p:spPr>
        <p:txBody>
          <a:bodyPr/>
          <a:lstStyle/>
          <a:p>
            <a:r>
              <a:rPr lang="en-US" dirty="0"/>
              <a:t>Click icon to add picture</a:t>
            </a:r>
          </a:p>
        </p:txBody>
      </p:sp>
      <p:sp>
        <p:nvSpPr>
          <p:cNvPr id="11" name="Rectangle 10">
            <a:extLst>
              <a:ext uri="{FF2B5EF4-FFF2-40B4-BE49-F238E27FC236}">
                <a16:creationId xmlns:a16="http://schemas.microsoft.com/office/drawing/2014/main" id="{13C3D54C-F4F9-4FBF-80F6-F45EFD6A2CFF}"/>
              </a:ext>
            </a:extLst>
          </p:cNvPr>
          <p:cNvSpPr/>
          <p:nvPr userDrawn="1"/>
        </p:nvSpPr>
        <p:spPr>
          <a:xfrm>
            <a:off x="0" y="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A70E28C-9E20-435C-99D0-48CF2909019B}"/>
              </a:ext>
            </a:extLst>
          </p:cNvPr>
          <p:cNvSpPr/>
          <p:nvPr userDrawn="1"/>
        </p:nvSpPr>
        <p:spPr>
          <a:xfrm>
            <a:off x="1213390" y="0"/>
            <a:ext cx="607060" cy="607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706EA5A-9289-4E46-9AB8-457FE7AD1491}"/>
              </a:ext>
            </a:extLst>
          </p:cNvPr>
          <p:cNvSpPr/>
          <p:nvPr userDrawn="1"/>
        </p:nvSpPr>
        <p:spPr>
          <a:xfrm>
            <a:off x="1820085" y="0"/>
            <a:ext cx="607060" cy="607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2425AF3-AF4E-4334-8EF6-9C9C36BFF6E9}"/>
              </a:ext>
            </a:extLst>
          </p:cNvPr>
          <p:cNvSpPr/>
          <p:nvPr userDrawn="1"/>
        </p:nvSpPr>
        <p:spPr>
          <a:xfrm>
            <a:off x="2426780" y="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844959B-5FB7-4710-8EB4-C6F2E27C47D4}"/>
              </a:ext>
            </a:extLst>
          </p:cNvPr>
          <p:cNvSpPr/>
          <p:nvPr userDrawn="1"/>
        </p:nvSpPr>
        <p:spPr>
          <a:xfrm>
            <a:off x="3033475" y="0"/>
            <a:ext cx="607060" cy="607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E72CBB0-055F-4C86-A198-4CCA83E0D07C}"/>
              </a:ext>
            </a:extLst>
          </p:cNvPr>
          <p:cNvSpPr/>
          <p:nvPr userDrawn="1"/>
        </p:nvSpPr>
        <p:spPr>
          <a:xfrm>
            <a:off x="3640170" y="0"/>
            <a:ext cx="607060" cy="607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1507067-9434-4548-88C1-96187DB5A02A}"/>
              </a:ext>
            </a:extLst>
          </p:cNvPr>
          <p:cNvSpPr/>
          <p:nvPr userDrawn="1"/>
        </p:nvSpPr>
        <p:spPr>
          <a:xfrm>
            <a:off x="4246865" y="0"/>
            <a:ext cx="607060" cy="607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4ACD849-640F-48CE-8342-1AE774134F52}"/>
              </a:ext>
            </a:extLst>
          </p:cNvPr>
          <p:cNvSpPr/>
          <p:nvPr userDrawn="1"/>
        </p:nvSpPr>
        <p:spPr>
          <a:xfrm>
            <a:off x="4853560" y="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D195952-CF8E-4D15-9CC8-CA4743A73453}"/>
              </a:ext>
            </a:extLst>
          </p:cNvPr>
          <p:cNvSpPr/>
          <p:nvPr userDrawn="1"/>
        </p:nvSpPr>
        <p:spPr>
          <a:xfrm>
            <a:off x="5460256" y="0"/>
            <a:ext cx="607060" cy="607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FA1A4A50-99ED-4ED2-8288-09A681E55857}"/>
              </a:ext>
            </a:extLst>
          </p:cNvPr>
          <p:cNvSpPr/>
          <p:nvPr userDrawn="1"/>
        </p:nvSpPr>
        <p:spPr>
          <a:xfrm>
            <a:off x="606695" y="0"/>
            <a:ext cx="607060" cy="607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1">
            <a:extLst>
              <a:ext uri="{FF2B5EF4-FFF2-40B4-BE49-F238E27FC236}">
                <a16:creationId xmlns:a16="http://schemas.microsoft.com/office/drawing/2014/main" id="{B5E24E4D-15D7-4BF5-9092-BD4E86DB78E4}"/>
              </a:ext>
            </a:extLst>
          </p:cNvPr>
          <p:cNvSpPr>
            <a:spLocks noGrp="1"/>
          </p:cNvSpPr>
          <p:nvPr>
            <p:ph type="title"/>
          </p:nvPr>
        </p:nvSpPr>
        <p:spPr>
          <a:xfrm>
            <a:off x="6743700" y="3219450"/>
            <a:ext cx="4603750" cy="1343025"/>
          </a:xfrm>
        </p:spPr>
        <p:txBody>
          <a:bodyPr lIns="0" anchor="t">
            <a:normAutofit/>
          </a:bodyPr>
          <a:lstStyle>
            <a:lvl1pP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22" name="Text Placeholder 2">
            <a:extLst>
              <a:ext uri="{FF2B5EF4-FFF2-40B4-BE49-F238E27FC236}">
                <a16:creationId xmlns:a16="http://schemas.microsoft.com/office/drawing/2014/main" id="{27093093-F077-4A1D-A6ED-946369A581AA}"/>
              </a:ext>
            </a:extLst>
          </p:cNvPr>
          <p:cNvSpPr>
            <a:spLocks noGrp="1"/>
          </p:cNvSpPr>
          <p:nvPr>
            <p:ph type="body" idx="1"/>
          </p:nvPr>
        </p:nvSpPr>
        <p:spPr>
          <a:xfrm>
            <a:off x="6743700" y="4589463"/>
            <a:ext cx="4603750" cy="1500187"/>
          </a:xfrm>
        </p:spPr>
        <p:txBody>
          <a:bodyPr lIns="0">
            <a:normAutofit/>
          </a:bodyPr>
          <a:lstStyle>
            <a:lvl1pPr marL="0" indent="0">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3" name="Rectangle 22">
            <a:extLst>
              <a:ext uri="{FF2B5EF4-FFF2-40B4-BE49-F238E27FC236}">
                <a16:creationId xmlns:a16="http://schemas.microsoft.com/office/drawing/2014/main" id="{9693E355-5671-4FE4-8958-99FC40EF5B1D}"/>
              </a:ext>
            </a:extLst>
          </p:cNvPr>
          <p:cNvSpPr/>
          <p:nvPr userDrawn="1"/>
        </p:nvSpPr>
        <p:spPr>
          <a:xfrm>
            <a:off x="6743700" y="2850249"/>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26" name="Footer Placeholder 4">
            <a:extLst>
              <a:ext uri="{FF2B5EF4-FFF2-40B4-BE49-F238E27FC236}">
                <a16:creationId xmlns:a16="http://schemas.microsoft.com/office/drawing/2014/main" id="{F3D699E8-339D-4753-8032-13F328CF9F05}"/>
              </a:ext>
            </a:extLst>
          </p:cNvPr>
          <p:cNvSpPr>
            <a:spLocks noGrp="1"/>
          </p:cNvSpPr>
          <p:nvPr>
            <p:ph type="ftr" sz="quarter" idx="11"/>
          </p:nvPr>
        </p:nvSpPr>
        <p:spPr>
          <a:xfrm>
            <a:off x="7647214" y="6356350"/>
            <a:ext cx="2808515" cy="365125"/>
          </a:xfrm>
        </p:spPr>
        <p:txBody>
          <a:bodyPr/>
          <a:lstStyle>
            <a:lvl1pPr>
              <a:defRPr sz="900">
                <a:solidFill>
                  <a:schemeClr val="accent4">
                    <a:lumMod val="20000"/>
                    <a:lumOff val="80000"/>
                  </a:schemeClr>
                </a:solidFill>
              </a:defRPr>
            </a:lvl1pPr>
          </a:lstStyle>
          <a:p>
            <a:endParaRPr lang="en-US" dirty="0"/>
          </a:p>
        </p:txBody>
      </p:sp>
      <p:sp>
        <p:nvSpPr>
          <p:cNvPr id="27" name="Slide Number Placeholder 5">
            <a:extLst>
              <a:ext uri="{FF2B5EF4-FFF2-40B4-BE49-F238E27FC236}">
                <a16:creationId xmlns:a16="http://schemas.microsoft.com/office/drawing/2014/main" id="{C24FE381-D866-4C7F-95D5-4CF34B3AD521}"/>
              </a:ext>
            </a:extLst>
          </p:cNvPr>
          <p:cNvSpPr>
            <a:spLocks noGrp="1"/>
          </p:cNvSpPr>
          <p:nvPr>
            <p:ph type="sldNum" sz="quarter" idx="12"/>
          </p:nvPr>
        </p:nvSpPr>
        <p:spPr>
          <a:xfrm>
            <a:off x="10570030" y="6356350"/>
            <a:ext cx="783770" cy="365125"/>
          </a:xfrm>
        </p:spPr>
        <p:txBody>
          <a:bodyPr/>
          <a:lstStyle>
            <a:lvl1pPr>
              <a:defRPr sz="900">
                <a:solidFill>
                  <a:schemeClr val="accent4">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47170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iscellaneous content">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4A94B9-9E00-4DD6-BCD4-604645044CAD}"/>
              </a:ext>
            </a:extLst>
          </p:cNvPr>
          <p:cNvSpPr/>
          <p:nvPr userDrawn="1"/>
        </p:nvSpPr>
        <p:spPr>
          <a:xfrm>
            <a:off x="5017194"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839AA0F-90FD-444F-B618-EE6F4C1F122A}"/>
              </a:ext>
            </a:extLst>
          </p:cNvPr>
          <p:cNvSpPr/>
          <p:nvPr userDrawn="1"/>
        </p:nvSpPr>
        <p:spPr>
          <a:xfrm>
            <a:off x="4300452"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F35D740-BF58-4DAE-A85B-5EF9B6EE3615}"/>
              </a:ext>
            </a:extLst>
          </p:cNvPr>
          <p:cNvSpPr/>
          <p:nvPr userDrawn="1"/>
        </p:nvSpPr>
        <p:spPr>
          <a:xfrm>
            <a:off x="5375565"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7B3B2E1-FF09-40A7-993A-BFF59632C25C}"/>
              </a:ext>
            </a:extLst>
          </p:cNvPr>
          <p:cNvSpPr/>
          <p:nvPr userDrawn="1"/>
        </p:nvSpPr>
        <p:spPr>
          <a:xfrm>
            <a:off x="358371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09981C2-BC8B-44CC-9A8B-A5B381264380}"/>
              </a:ext>
            </a:extLst>
          </p:cNvPr>
          <p:cNvSpPr/>
          <p:nvPr userDrawn="1"/>
        </p:nvSpPr>
        <p:spPr>
          <a:xfrm>
            <a:off x="2866968"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FFAAD0A-E8F9-47F8-874E-433E4C9A92AC}"/>
              </a:ext>
            </a:extLst>
          </p:cNvPr>
          <p:cNvSpPr/>
          <p:nvPr userDrawn="1"/>
        </p:nvSpPr>
        <p:spPr>
          <a:xfrm>
            <a:off x="2150226"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B871ABB2-3607-4850-A2E7-141BF30EA1E4}"/>
              </a:ext>
            </a:extLst>
          </p:cNvPr>
          <p:cNvSpPr/>
          <p:nvPr userDrawn="1"/>
        </p:nvSpPr>
        <p:spPr>
          <a:xfrm>
            <a:off x="3225339"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BAFBB6AA-DB66-48A4-BBD2-9B36C02E5371}"/>
              </a:ext>
            </a:extLst>
          </p:cNvPr>
          <p:cNvSpPr/>
          <p:nvPr userDrawn="1"/>
        </p:nvSpPr>
        <p:spPr>
          <a:xfrm>
            <a:off x="1791855"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09AC868-5C63-419B-8791-593862E707C6}"/>
              </a:ext>
            </a:extLst>
          </p:cNvPr>
          <p:cNvSpPr/>
          <p:nvPr userDrawn="1"/>
        </p:nvSpPr>
        <p:spPr>
          <a:xfrm>
            <a:off x="1433484"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136AF71-D03B-4190-8590-1688288FB9F2}"/>
              </a:ext>
            </a:extLst>
          </p:cNvPr>
          <p:cNvSpPr/>
          <p:nvPr userDrawn="1"/>
        </p:nvSpPr>
        <p:spPr>
          <a:xfrm>
            <a:off x="6092307"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2DA6CEDE-A238-4C3A-B315-B3D3081EC7CC}"/>
              </a:ext>
            </a:extLst>
          </p:cNvPr>
          <p:cNvSpPr/>
          <p:nvPr userDrawn="1"/>
        </p:nvSpPr>
        <p:spPr>
          <a:xfrm>
            <a:off x="358371"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4ACE100-6140-4208-8CE9-DFE45B35007E}"/>
              </a:ext>
            </a:extLst>
          </p:cNvPr>
          <p:cNvSpPr/>
          <p:nvPr userDrawn="1"/>
        </p:nvSpPr>
        <p:spPr>
          <a:xfrm>
            <a:off x="4658823"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F675F84B-6DC9-4492-A492-95E4ABEF1B78}"/>
              </a:ext>
            </a:extLst>
          </p:cNvPr>
          <p:cNvSpPr/>
          <p:nvPr userDrawn="1"/>
        </p:nvSpPr>
        <p:spPr>
          <a:xfrm>
            <a:off x="1075113"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DA788D4C-E960-45E8-ABC4-72FC2128647B}"/>
              </a:ext>
            </a:extLst>
          </p:cNvPr>
          <p:cNvSpPr/>
          <p:nvPr userDrawn="1"/>
        </p:nvSpPr>
        <p:spPr>
          <a:xfrm>
            <a:off x="2508597"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728D71AB-A26E-43A9-B413-A59CFBCDD9B1}"/>
              </a:ext>
            </a:extLst>
          </p:cNvPr>
          <p:cNvSpPr/>
          <p:nvPr userDrawn="1"/>
        </p:nvSpPr>
        <p:spPr>
          <a:xfrm>
            <a:off x="716742" y="0"/>
            <a:ext cx="365760" cy="365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171E9C91-A1C1-432A-9523-A511B304162F}"/>
              </a:ext>
            </a:extLst>
          </p:cNvPr>
          <p:cNvSpPr/>
          <p:nvPr userDrawn="1"/>
        </p:nvSpPr>
        <p:spPr>
          <a:xfrm>
            <a:off x="0"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A1D3C8E1-8F58-4916-9097-718454DAC9FC}"/>
              </a:ext>
            </a:extLst>
          </p:cNvPr>
          <p:cNvSpPr/>
          <p:nvPr userDrawn="1"/>
        </p:nvSpPr>
        <p:spPr>
          <a:xfrm>
            <a:off x="5733936" y="0"/>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F1465436-7CD8-4713-84B2-BE392283D713}"/>
              </a:ext>
            </a:extLst>
          </p:cNvPr>
          <p:cNvSpPr/>
          <p:nvPr userDrawn="1"/>
        </p:nvSpPr>
        <p:spPr>
          <a:xfrm>
            <a:off x="3942081" y="0"/>
            <a:ext cx="365760" cy="365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54BFDB3-CC2F-4666-9557-90812A8E5147}"/>
              </a:ext>
            </a:extLst>
          </p:cNvPr>
          <p:cNvSpPr/>
          <p:nvPr userDrawn="1"/>
        </p:nvSpPr>
        <p:spPr>
          <a:xfrm>
            <a:off x="11467872"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DD356C3-53D1-4AF1-B3FD-AEEFF75FDB5C}"/>
              </a:ext>
            </a:extLst>
          </p:cNvPr>
          <p:cNvSpPr/>
          <p:nvPr userDrawn="1"/>
        </p:nvSpPr>
        <p:spPr>
          <a:xfrm>
            <a:off x="10751130"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08C89E7C-AF7A-4E82-B01B-1A945C7BBF79}"/>
              </a:ext>
            </a:extLst>
          </p:cNvPr>
          <p:cNvSpPr/>
          <p:nvPr userDrawn="1"/>
        </p:nvSpPr>
        <p:spPr>
          <a:xfrm>
            <a:off x="1182624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605B19F-DE4A-4705-A964-0579015AED0E}"/>
              </a:ext>
            </a:extLst>
          </p:cNvPr>
          <p:cNvSpPr/>
          <p:nvPr userDrawn="1"/>
        </p:nvSpPr>
        <p:spPr>
          <a:xfrm>
            <a:off x="10034388"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D299157-3482-4535-BECD-566EFFF308AD}"/>
              </a:ext>
            </a:extLst>
          </p:cNvPr>
          <p:cNvSpPr/>
          <p:nvPr userDrawn="1"/>
        </p:nvSpPr>
        <p:spPr>
          <a:xfrm>
            <a:off x="9317646"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EC8CCBF5-CCDC-43C9-B57D-B9DAE23B58BE}"/>
              </a:ext>
            </a:extLst>
          </p:cNvPr>
          <p:cNvSpPr/>
          <p:nvPr userDrawn="1"/>
        </p:nvSpPr>
        <p:spPr>
          <a:xfrm>
            <a:off x="8600904"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F412D896-790A-420A-BBFB-AFDB7BD9B603}"/>
              </a:ext>
            </a:extLst>
          </p:cNvPr>
          <p:cNvSpPr/>
          <p:nvPr userDrawn="1"/>
        </p:nvSpPr>
        <p:spPr>
          <a:xfrm>
            <a:off x="9676017"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95941E70-EE67-4F80-B753-2F6426D0A9DA}"/>
              </a:ext>
            </a:extLst>
          </p:cNvPr>
          <p:cNvSpPr/>
          <p:nvPr userDrawn="1"/>
        </p:nvSpPr>
        <p:spPr>
          <a:xfrm>
            <a:off x="8242533"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6751E552-2222-4200-8E39-4DF2BEB677FD}"/>
              </a:ext>
            </a:extLst>
          </p:cNvPr>
          <p:cNvSpPr/>
          <p:nvPr userDrawn="1"/>
        </p:nvSpPr>
        <p:spPr>
          <a:xfrm>
            <a:off x="7884162"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B43002CA-9883-43A9-B000-00F9F7A14D27}"/>
              </a:ext>
            </a:extLst>
          </p:cNvPr>
          <p:cNvSpPr/>
          <p:nvPr userDrawn="1"/>
        </p:nvSpPr>
        <p:spPr>
          <a:xfrm>
            <a:off x="6809049" y="0"/>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861A1E0B-5D8C-42BB-8493-4A6E267A7C73}"/>
              </a:ext>
            </a:extLst>
          </p:cNvPr>
          <p:cNvSpPr/>
          <p:nvPr userDrawn="1"/>
        </p:nvSpPr>
        <p:spPr>
          <a:xfrm>
            <a:off x="11109501"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51E86EA3-C77E-4F5B-B2D8-06ACD07DECA4}"/>
              </a:ext>
            </a:extLst>
          </p:cNvPr>
          <p:cNvSpPr/>
          <p:nvPr userDrawn="1"/>
        </p:nvSpPr>
        <p:spPr>
          <a:xfrm>
            <a:off x="7525791"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5DD0E5EA-DA68-48FA-984B-26F2185EF431}"/>
              </a:ext>
            </a:extLst>
          </p:cNvPr>
          <p:cNvSpPr/>
          <p:nvPr userDrawn="1"/>
        </p:nvSpPr>
        <p:spPr>
          <a:xfrm>
            <a:off x="8959275"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B1E5F851-80EC-44A1-B97A-D40F00A63A11}"/>
              </a:ext>
            </a:extLst>
          </p:cNvPr>
          <p:cNvSpPr/>
          <p:nvPr userDrawn="1"/>
        </p:nvSpPr>
        <p:spPr>
          <a:xfrm>
            <a:off x="716742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006D6FCB-D2DE-4100-B034-4F158AA21763}"/>
              </a:ext>
            </a:extLst>
          </p:cNvPr>
          <p:cNvSpPr/>
          <p:nvPr userDrawn="1"/>
        </p:nvSpPr>
        <p:spPr>
          <a:xfrm>
            <a:off x="6450678"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3C2CDE-BD78-4521-A433-7332BF3D57FA}"/>
              </a:ext>
            </a:extLst>
          </p:cNvPr>
          <p:cNvSpPr/>
          <p:nvPr userDrawn="1"/>
        </p:nvSpPr>
        <p:spPr>
          <a:xfrm>
            <a:off x="10392759"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ext Placeholder 2">
            <a:extLst>
              <a:ext uri="{FF2B5EF4-FFF2-40B4-BE49-F238E27FC236}">
                <a16:creationId xmlns:a16="http://schemas.microsoft.com/office/drawing/2014/main" id="{4BBE4B76-BA2D-4EA4-A178-30F57AC1DFDB}"/>
              </a:ext>
            </a:extLst>
          </p:cNvPr>
          <p:cNvSpPr>
            <a:spLocks noGrp="1"/>
          </p:cNvSpPr>
          <p:nvPr>
            <p:ph type="body" idx="1" hasCustomPrompt="1"/>
          </p:nvPr>
        </p:nvSpPr>
        <p:spPr>
          <a:xfrm>
            <a:off x="838200" y="4398413"/>
            <a:ext cx="2330726" cy="804859"/>
          </a:xfrm>
        </p:spPr>
        <p:txBody>
          <a:bodyPr lIns="0" rIns="0" anchor="b">
            <a:noAutofit/>
          </a:bodyPr>
          <a:lstStyle>
            <a:lvl1pPr marL="0" indent="0" algn="ctr">
              <a:buNone/>
              <a:defRPr lang="en-US" sz="28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t>
            </a:r>
          </a:p>
        </p:txBody>
      </p:sp>
      <p:sp>
        <p:nvSpPr>
          <p:cNvPr id="78" name="Text Placeholder 4">
            <a:extLst>
              <a:ext uri="{FF2B5EF4-FFF2-40B4-BE49-F238E27FC236}">
                <a16:creationId xmlns:a16="http://schemas.microsoft.com/office/drawing/2014/main" id="{045FF175-F59F-4A69-B296-E046C778424F}"/>
              </a:ext>
            </a:extLst>
          </p:cNvPr>
          <p:cNvSpPr>
            <a:spLocks noGrp="1"/>
          </p:cNvSpPr>
          <p:nvPr>
            <p:ph type="body" sz="quarter" idx="3" hasCustomPrompt="1"/>
          </p:nvPr>
        </p:nvSpPr>
        <p:spPr>
          <a:xfrm>
            <a:off x="3562665" y="4398413"/>
            <a:ext cx="2342205" cy="804859"/>
          </a:xfrm>
        </p:spPr>
        <p:txBody>
          <a:bodyPr lIns="0" rIns="0" anchor="b">
            <a:noAutofit/>
          </a:bodyPr>
          <a:lstStyle>
            <a:lvl1pPr marL="0" indent="0" algn="ctr">
              <a:buNone/>
              <a:defRPr lang="en-US" sz="28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80" name="Text Placeholder 2">
            <a:extLst>
              <a:ext uri="{FF2B5EF4-FFF2-40B4-BE49-F238E27FC236}">
                <a16:creationId xmlns:a16="http://schemas.microsoft.com/office/drawing/2014/main" id="{FBAA7D2D-B5F0-416A-A89F-1DC3E6A877E6}"/>
              </a:ext>
            </a:extLst>
          </p:cNvPr>
          <p:cNvSpPr>
            <a:spLocks noGrp="1"/>
          </p:cNvSpPr>
          <p:nvPr>
            <p:ph type="body" idx="13" hasCustomPrompt="1"/>
          </p:nvPr>
        </p:nvSpPr>
        <p:spPr>
          <a:xfrm>
            <a:off x="6298609" y="4398413"/>
            <a:ext cx="2330726" cy="804859"/>
          </a:xfrm>
        </p:spPr>
        <p:txBody>
          <a:bodyPr lIns="0" rIns="0" anchor="b">
            <a:noAutofit/>
          </a:bodyPr>
          <a:lstStyle>
            <a:lvl1pPr marL="0" indent="0" algn="ctr">
              <a:buNone/>
              <a:defRPr lang="en-US" sz="28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82" name="Text Placeholder 2">
            <a:extLst>
              <a:ext uri="{FF2B5EF4-FFF2-40B4-BE49-F238E27FC236}">
                <a16:creationId xmlns:a16="http://schemas.microsoft.com/office/drawing/2014/main" id="{01187116-E25F-47A2-9BC5-532F3F42D317}"/>
              </a:ext>
            </a:extLst>
          </p:cNvPr>
          <p:cNvSpPr>
            <a:spLocks noGrp="1"/>
          </p:cNvSpPr>
          <p:nvPr>
            <p:ph type="body" idx="15" hasCustomPrompt="1"/>
          </p:nvPr>
        </p:nvSpPr>
        <p:spPr>
          <a:xfrm>
            <a:off x="9023074" y="4398057"/>
            <a:ext cx="2330726" cy="804859"/>
          </a:xfrm>
        </p:spPr>
        <p:txBody>
          <a:bodyPr lIns="0" rIns="0" anchor="b">
            <a:noAutofit/>
          </a:bodyPr>
          <a:lstStyle>
            <a:lvl1pPr marL="0" indent="0" algn="ctr">
              <a:buNone/>
              <a:defRPr lang="en-US" sz="28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84" name="Text Placeholder 2">
            <a:extLst>
              <a:ext uri="{FF2B5EF4-FFF2-40B4-BE49-F238E27FC236}">
                <a16:creationId xmlns:a16="http://schemas.microsoft.com/office/drawing/2014/main" id="{B69B6CD5-B022-423C-A017-AD2D8FFA0665}"/>
              </a:ext>
            </a:extLst>
          </p:cNvPr>
          <p:cNvSpPr>
            <a:spLocks noGrp="1"/>
          </p:cNvSpPr>
          <p:nvPr>
            <p:ph type="body" idx="17"/>
          </p:nvPr>
        </p:nvSpPr>
        <p:spPr>
          <a:xfrm>
            <a:off x="838200" y="5226810"/>
            <a:ext cx="2330726" cy="438505"/>
          </a:xfrm>
        </p:spPr>
        <p:txBody>
          <a:bodyPr lIns="0" rIns="0" anchor="b">
            <a:noAutofit/>
          </a:bodyPr>
          <a:lstStyle>
            <a:lvl1pPr marL="0" indent="0" algn="ctr">
              <a:lnSpc>
                <a:spcPct val="100000"/>
              </a:lnSpc>
              <a:buNone/>
              <a:defRPr lang="en-US" sz="20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6" name="Text Placeholder 2">
            <a:extLst>
              <a:ext uri="{FF2B5EF4-FFF2-40B4-BE49-F238E27FC236}">
                <a16:creationId xmlns:a16="http://schemas.microsoft.com/office/drawing/2014/main" id="{06A7180A-5FBF-4DE7-A668-E24E022DFA9E}"/>
              </a:ext>
            </a:extLst>
          </p:cNvPr>
          <p:cNvSpPr>
            <a:spLocks noGrp="1"/>
          </p:cNvSpPr>
          <p:nvPr>
            <p:ph type="body" idx="19"/>
          </p:nvPr>
        </p:nvSpPr>
        <p:spPr>
          <a:xfrm>
            <a:off x="6298609" y="5226810"/>
            <a:ext cx="2330726" cy="438505"/>
          </a:xfrm>
        </p:spPr>
        <p:txBody>
          <a:bodyPr lIns="0" rIns="0" anchor="b">
            <a:noAutofit/>
          </a:bodyPr>
          <a:lstStyle>
            <a:lvl1pPr marL="0" indent="0" algn="ctr">
              <a:lnSpc>
                <a:spcPct val="100000"/>
              </a:lnSpc>
              <a:buNone/>
              <a:defRPr lang="en-US" sz="20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7" name="Text Placeholder 2">
            <a:extLst>
              <a:ext uri="{FF2B5EF4-FFF2-40B4-BE49-F238E27FC236}">
                <a16:creationId xmlns:a16="http://schemas.microsoft.com/office/drawing/2014/main" id="{2EFABF40-7E40-4F8A-80D3-DB5903EEBDF1}"/>
              </a:ext>
            </a:extLst>
          </p:cNvPr>
          <p:cNvSpPr>
            <a:spLocks noGrp="1"/>
          </p:cNvSpPr>
          <p:nvPr>
            <p:ph type="body" idx="20"/>
          </p:nvPr>
        </p:nvSpPr>
        <p:spPr>
          <a:xfrm>
            <a:off x="9023074" y="5226454"/>
            <a:ext cx="2330726" cy="438505"/>
          </a:xfrm>
        </p:spPr>
        <p:txBody>
          <a:bodyPr lIns="0" rIns="0" anchor="b">
            <a:noAutofit/>
          </a:bodyPr>
          <a:lstStyle>
            <a:lvl1pPr marL="0" indent="0" algn="ctr">
              <a:lnSpc>
                <a:spcPct val="100000"/>
              </a:lnSpc>
              <a:buNone/>
              <a:defRPr lang="en-US" sz="20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8" name="Text Placeholder 2">
            <a:extLst>
              <a:ext uri="{FF2B5EF4-FFF2-40B4-BE49-F238E27FC236}">
                <a16:creationId xmlns:a16="http://schemas.microsoft.com/office/drawing/2014/main" id="{FFD10C91-B253-496D-889A-D48B1A0AA556}"/>
              </a:ext>
            </a:extLst>
          </p:cNvPr>
          <p:cNvSpPr>
            <a:spLocks noGrp="1"/>
          </p:cNvSpPr>
          <p:nvPr>
            <p:ph type="body" idx="21"/>
          </p:nvPr>
        </p:nvSpPr>
        <p:spPr>
          <a:xfrm>
            <a:off x="3562665" y="5226454"/>
            <a:ext cx="2330726" cy="438505"/>
          </a:xfrm>
        </p:spPr>
        <p:txBody>
          <a:bodyPr lIns="0" rIns="0" anchor="b">
            <a:noAutofit/>
          </a:bodyPr>
          <a:lstStyle>
            <a:lvl1pPr marL="0" indent="0" algn="ctr">
              <a:lnSpc>
                <a:spcPct val="100000"/>
              </a:lnSpc>
              <a:buNone/>
              <a:defRPr lang="en-US" sz="2000" kern="1200" spc="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9" name="Title 1">
            <a:extLst>
              <a:ext uri="{FF2B5EF4-FFF2-40B4-BE49-F238E27FC236}">
                <a16:creationId xmlns:a16="http://schemas.microsoft.com/office/drawing/2014/main" id="{9FDBCD91-EE94-4107-8814-059FE0E8F29A}"/>
              </a:ext>
            </a:extLst>
          </p:cNvPr>
          <p:cNvSpPr>
            <a:spLocks noGrp="1"/>
          </p:cNvSpPr>
          <p:nvPr>
            <p:ph type="title"/>
          </p:nvPr>
        </p:nvSpPr>
        <p:spPr>
          <a:xfrm>
            <a:off x="1410476" y="629616"/>
            <a:ext cx="9371048" cy="1325563"/>
          </a:xfrm>
        </p:spPr>
        <p:txBody>
          <a:bodyPr anchor="ctr">
            <a:normAutofit/>
          </a:bodyPr>
          <a:lstStyle>
            <a:lvl1pPr marL="0" algn="ctr"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93" name="Date Placeholder 3">
            <a:extLst>
              <a:ext uri="{FF2B5EF4-FFF2-40B4-BE49-F238E27FC236}">
                <a16:creationId xmlns:a16="http://schemas.microsoft.com/office/drawing/2014/main" id="{3EDC5EF0-E937-47AD-8F93-11A7E03197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4">
                    <a:lumMod val="20000"/>
                    <a:lumOff val="80000"/>
                  </a:schemeClr>
                </a:solidFill>
              </a:defRPr>
            </a:lvl1pPr>
          </a:lstStyle>
          <a:p>
            <a:endParaRPr lang="en-US" dirty="0"/>
          </a:p>
        </p:txBody>
      </p:sp>
      <p:sp>
        <p:nvSpPr>
          <p:cNvPr id="94" name="Footer Placeholder 4">
            <a:extLst>
              <a:ext uri="{FF2B5EF4-FFF2-40B4-BE49-F238E27FC236}">
                <a16:creationId xmlns:a16="http://schemas.microsoft.com/office/drawing/2014/main" id="{4CB9AE8E-EB22-4097-951C-4A6E38B2D472}"/>
              </a:ext>
            </a:extLst>
          </p:cNvPr>
          <p:cNvSpPr>
            <a:spLocks noGrp="1"/>
          </p:cNvSpPr>
          <p:nvPr>
            <p:ph type="ftr" sz="quarter" idx="22"/>
          </p:nvPr>
        </p:nvSpPr>
        <p:spPr>
          <a:xfrm>
            <a:off x="4038600" y="6356350"/>
            <a:ext cx="4114800" cy="365125"/>
          </a:xfrm>
          <a:prstGeom prst="rect">
            <a:avLst/>
          </a:prstGeom>
        </p:spPr>
        <p:txBody>
          <a:bodyPr vert="horz" lIns="91440" tIns="45720" rIns="91440" bIns="45720" rtlCol="0" anchor="ctr"/>
          <a:lstStyle>
            <a:lvl1pPr algn="ctr">
              <a:defRPr sz="900">
                <a:solidFill>
                  <a:schemeClr val="accent4">
                    <a:lumMod val="20000"/>
                    <a:lumOff val="80000"/>
                  </a:schemeClr>
                </a:solidFill>
              </a:defRPr>
            </a:lvl1pPr>
          </a:lstStyle>
          <a:p>
            <a:endParaRPr lang="en-US" dirty="0"/>
          </a:p>
        </p:txBody>
      </p:sp>
      <p:sp>
        <p:nvSpPr>
          <p:cNvPr id="95" name="Slide Number Placeholder 5">
            <a:extLst>
              <a:ext uri="{FF2B5EF4-FFF2-40B4-BE49-F238E27FC236}">
                <a16:creationId xmlns:a16="http://schemas.microsoft.com/office/drawing/2014/main" id="{D89D10F4-442B-4B78-B541-92469482EC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4">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061944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picture gri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60B973DC-FC8B-48F4-9A50-A679872638A6}"/>
              </a:ext>
            </a:extLst>
          </p:cNvPr>
          <p:cNvSpPr/>
          <p:nvPr userDrawn="1"/>
        </p:nvSpPr>
        <p:spPr>
          <a:xfrm>
            <a:off x="0" y="0"/>
            <a:ext cx="1905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6651245-F8FA-4280-86E8-A02EA6F9D183}"/>
              </a:ext>
            </a:extLst>
          </p:cNvPr>
          <p:cNvSpPr/>
          <p:nvPr userDrawn="1"/>
        </p:nvSpPr>
        <p:spPr>
          <a:xfrm>
            <a:off x="1905000" y="3429000"/>
            <a:ext cx="3429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92243009-72E0-4065-A4ED-BF9024B3D4FB}"/>
              </a:ext>
            </a:extLst>
          </p:cNvPr>
          <p:cNvSpPr/>
          <p:nvPr userDrawn="1"/>
        </p:nvSpPr>
        <p:spPr>
          <a:xfrm>
            <a:off x="5334000" y="0"/>
            <a:ext cx="3429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445E1145-BC25-4AC5-8B8D-8AECD11F1713}"/>
              </a:ext>
            </a:extLst>
          </p:cNvPr>
          <p:cNvSpPr/>
          <p:nvPr userDrawn="1"/>
        </p:nvSpPr>
        <p:spPr>
          <a:xfrm>
            <a:off x="8763000" y="3429000"/>
            <a:ext cx="3429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Picture Placeholder 43">
            <a:extLst>
              <a:ext uri="{FF2B5EF4-FFF2-40B4-BE49-F238E27FC236}">
                <a16:creationId xmlns:a16="http://schemas.microsoft.com/office/drawing/2014/main" id="{79F851B1-E044-41C4-88D1-6BA4FBC83964}"/>
              </a:ext>
            </a:extLst>
          </p:cNvPr>
          <p:cNvSpPr>
            <a:spLocks noGrp="1"/>
          </p:cNvSpPr>
          <p:nvPr>
            <p:ph type="pic" sz="quarter" idx="10"/>
          </p:nvPr>
        </p:nvSpPr>
        <p:spPr>
          <a:xfrm>
            <a:off x="1905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a:solidFill>
            <a:schemeClr val="accent1"/>
          </a:solidFill>
        </p:spPr>
        <p:txBody>
          <a:bodyPr wrap="square">
            <a:noAutofit/>
          </a:bodyPr>
          <a:lstStyle/>
          <a:p>
            <a:r>
              <a:rPr lang="en-US" dirty="0"/>
              <a:t>Click icon to add picture</a:t>
            </a:r>
          </a:p>
        </p:txBody>
      </p:sp>
      <p:sp>
        <p:nvSpPr>
          <p:cNvPr id="47" name="Picture Placeholder 46">
            <a:extLst>
              <a:ext uri="{FF2B5EF4-FFF2-40B4-BE49-F238E27FC236}">
                <a16:creationId xmlns:a16="http://schemas.microsoft.com/office/drawing/2014/main" id="{EEE85C52-E5BA-4142-AE8D-7B357E4A475D}"/>
              </a:ext>
            </a:extLst>
          </p:cNvPr>
          <p:cNvSpPr>
            <a:spLocks noGrp="1"/>
          </p:cNvSpPr>
          <p:nvPr>
            <p:ph type="pic" sz="quarter" idx="11"/>
          </p:nvPr>
        </p:nvSpPr>
        <p:spPr>
          <a:xfrm>
            <a:off x="5334000" y="342900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a:solidFill>
            <a:schemeClr val="accent1"/>
          </a:solidFill>
        </p:spPr>
        <p:txBody>
          <a:bodyPr wrap="square">
            <a:noAutofit/>
          </a:bodyPr>
          <a:lstStyle/>
          <a:p>
            <a:r>
              <a:rPr lang="en-US" dirty="0"/>
              <a:t>Click icon to add picture</a:t>
            </a:r>
          </a:p>
        </p:txBody>
      </p:sp>
      <p:sp>
        <p:nvSpPr>
          <p:cNvPr id="50" name="Picture Placeholder 49">
            <a:extLst>
              <a:ext uri="{FF2B5EF4-FFF2-40B4-BE49-F238E27FC236}">
                <a16:creationId xmlns:a16="http://schemas.microsoft.com/office/drawing/2014/main" id="{424B8959-FF9C-453C-8179-A0BF8D392B35}"/>
              </a:ext>
            </a:extLst>
          </p:cNvPr>
          <p:cNvSpPr>
            <a:spLocks noGrp="1"/>
          </p:cNvSpPr>
          <p:nvPr>
            <p:ph type="pic" sz="quarter" idx="12"/>
          </p:nvPr>
        </p:nvSpPr>
        <p:spPr>
          <a:xfrm>
            <a:off x="8763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a:solidFill>
            <a:schemeClr val="accent1"/>
          </a:solidFill>
        </p:spPr>
        <p:txBody>
          <a:bodyPr wrap="square">
            <a:noAutofit/>
          </a:bodyPr>
          <a:lstStyle/>
          <a:p>
            <a:r>
              <a:rPr lang="en-US" dirty="0"/>
              <a:t>Click icon to add picture</a:t>
            </a:r>
          </a:p>
        </p:txBody>
      </p:sp>
      <p:sp>
        <p:nvSpPr>
          <p:cNvPr id="54" name="Title 1">
            <a:extLst>
              <a:ext uri="{FF2B5EF4-FFF2-40B4-BE49-F238E27FC236}">
                <a16:creationId xmlns:a16="http://schemas.microsoft.com/office/drawing/2014/main" id="{3F2D93AE-80E9-4043-9384-F0F06D6570A4}"/>
              </a:ext>
            </a:extLst>
          </p:cNvPr>
          <p:cNvSpPr>
            <a:spLocks noGrp="1"/>
          </p:cNvSpPr>
          <p:nvPr>
            <p:ph type="title"/>
          </p:nvPr>
        </p:nvSpPr>
        <p:spPr>
          <a:xfrm rot="16200000">
            <a:off x="-2476501" y="2766221"/>
            <a:ext cx="6858002" cy="1325563"/>
          </a:xfrm>
        </p:spPr>
        <p:txBody>
          <a:bodyPr>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2194718" y="4697806"/>
            <a:ext cx="2800350" cy="891383"/>
          </a:xfrm>
        </p:spPr>
        <p:txBody>
          <a:bodyPr anchor="ctr">
            <a:normAutofit/>
          </a:bodyPr>
          <a:lstStyle>
            <a:lvl1pPr marL="0" indent="0" algn="ctr">
              <a:lnSpc>
                <a:spcPct val="100000"/>
              </a:lnSpc>
              <a:buNone/>
              <a:defRPr sz="2000">
                <a:solidFill>
                  <a:schemeClr val="bg1"/>
                </a:solidFill>
              </a:defRPr>
            </a:lvl1pPr>
          </a:lstStyle>
          <a:p>
            <a:pPr lvl="0"/>
            <a:r>
              <a:rPr lang="en-US"/>
              <a:t>Click to edit Master text styles</a:t>
            </a:r>
          </a:p>
        </p:txBody>
      </p:sp>
      <p:sp>
        <p:nvSpPr>
          <p:cNvPr id="55" name="Content Placeholder 2">
            <a:extLst>
              <a:ext uri="{FF2B5EF4-FFF2-40B4-BE49-F238E27FC236}">
                <a16:creationId xmlns:a16="http://schemas.microsoft.com/office/drawing/2014/main" id="{9D493CB6-06D1-4AD2-924D-64007FFFAC01}"/>
              </a:ext>
            </a:extLst>
          </p:cNvPr>
          <p:cNvSpPr>
            <a:spLocks noGrp="1"/>
          </p:cNvSpPr>
          <p:nvPr>
            <p:ph idx="13"/>
          </p:nvPr>
        </p:nvSpPr>
        <p:spPr>
          <a:xfrm>
            <a:off x="9101931" y="4697805"/>
            <a:ext cx="2800351" cy="891383"/>
          </a:xfrm>
        </p:spPr>
        <p:txBody>
          <a:bodyPr anchor="ctr">
            <a:normAutofit/>
          </a:bodyPr>
          <a:lstStyle>
            <a:lvl1pPr marL="0" indent="0" algn="ctr">
              <a:lnSpc>
                <a:spcPct val="100000"/>
              </a:lnSpc>
              <a:buNone/>
              <a:defRPr sz="2000">
                <a:solidFill>
                  <a:schemeClr val="bg1"/>
                </a:solidFill>
              </a:defRPr>
            </a:lvl1pPr>
          </a:lstStyle>
          <a:p>
            <a:pPr lvl="0"/>
            <a:r>
              <a:rPr lang="en-US"/>
              <a:t>Click to edit Master text styles</a:t>
            </a:r>
          </a:p>
        </p:txBody>
      </p:sp>
      <p:sp>
        <p:nvSpPr>
          <p:cNvPr id="56" name="Content Placeholder 2">
            <a:extLst>
              <a:ext uri="{FF2B5EF4-FFF2-40B4-BE49-F238E27FC236}">
                <a16:creationId xmlns:a16="http://schemas.microsoft.com/office/drawing/2014/main" id="{D5B991DB-A408-4F6D-A8D0-5167D1E30767}"/>
              </a:ext>
            </a:extLst>
          </p:cNvPr>
          <p:cNvSpPr>
            <a:spLocks noGrp="1"/>
          </p:cNvSpPr>
          <p:nvPr>
            <p:ph idx="14"/>
          </p:nvPr>
        </p:nvSpPr>
        <p:spPr>
          <a:xfrm>
            <a:off x="5623718" y="1268809"/>
            <a:ext cx="2853532" cy="891383"/>
          </a:xfrm>
        </p:spPr>
        <p:txBody>
          <a:bodyPr anchor="ctr">
            <a:normAutofit/>
          </a:bodyPr>
          <a:lstStyle>
            <a:lvl1pPr marL="0" indent="0" algn="ctr">
              <a:lnSpc>
                <a:spcPct val="100000"/>
              </a:lnSpc>
              <a:buNone/>
              <a:defRPr sz="2000">
                <a:solidFill>
                  <a:schemeClr val="bg1"/>
                </a:solidFill>
              </a:defRPr>
            </a:lvl1pPr>
          </a:lstStyle>
          <a:p>
            <a:pPr lvl="0"/>
            <a:r>
              <a:rPr lang="en-US"/>
              <a:t>Click to edit Master text styles</a:t>
            </a:r>
          </a:p>
        </p:txBody>
      </p:sp>
      <p:sp>
        <p:nvSpPr>
          <p:cNvPr id="60" name="Date Placeholder 6">
            <a:extLst>
              <a:ext uri="{FF2B5EF4-FFF2-40B4-BE49-F238E27FC236}">
                <a16:creationId xmlns:a16="http://schemas.microsoft.com/office/drawing/2014/main" id="{CAE1BB52-31E7-4A74-9ED4-FDD922376397}"/>
              </a:ext>
            </a:extLst>
          </p:cNvPr>
          <p:cNvSpPr>
            <a:spLocks noGrp="1"/>
          </p:cNvSpPr>
          <p:nvPr>
            <p:ph type="dt" sz="half" idx="15"/>
          </p:nvPr>
        </p:nvSpPr>
        <p:spPr>
          <a:xfrm>
            <a:off x="2194718" y="6356350"/>
            <a:ext cx="983911" cy="365125"/>
          </a:xfrm>
        </p:spPr>
        <p:txBody>
          <a:bodyPr/>
          <a:lstStyle>
            <a:lvl1pPr>
              <a:defRPr>
                <a:solidFill>
                  <a:schemeClr val="accent1">
                    <a:lumMod val="20000"/>
                    <a:lumOff val="80000"/>
                  </a:schemeClr>
                </a:solidFill>
              </a:defRPr>
            </a:lvl1pPr>
          </a:lstStyle>
          <a:p>
            <a:endParaRPr lang="en-US" dirty="0"/>
          </a:p>
        </p:txBody>
      </p:sp>
      <p:sp>
        <p:nvSpPr>
          <p:cNvPr id="61" name="Footer Placeholder 4">
            <a:extLst>
              <a:ext uri="{FF2B5EF4-FFF2-40B4-BE49-F238E27FC236}">
                <a16:creationId xmlns:a16="http://schemas.microsoft.com/office/drawing/2014/main" id="{EAF5ABA9-E5E2-43E4-ACD5-994ABC08568B}"/>
              </a:ext>
            </a:extLst>
          </p:cNvPr>
          <p:cNvSpPr>
            <a:spLocks noGrp="1"/>
          </p:cNvSpPr>
          <p:nvPr>
            <p:ph type="ftr" sz="quarter" idx="16"/>
          </p:nvPr>
        </p:nvSpPr>
        <p:spPr>
          <a:xfrm>
            <a:off x="5334000" y="6356350"/>
            <a:ext cx="3429000" cy="365125"/>
          </a:xfrm>
        </p:spPr>
        <p:txBody>
          <a:bodyPr/>
          <a:lstStyle>
            <a:lvl1pPr>
              <a:defRPr sz="900">
                <a:solidFill>
                  <a:schemeClr val="accent1">
                    <a:lumMod val="20000"/>
                    <a:lumOff val="80000"/>
                  </a:schemeClr>
                </a:solidFill>
              </a:defRPr>
            </a:lvl1pPr>
          </a:lstStyle>
          <a:p>
            <a:endParaRPr lang="en-US" dirty="0"/>
          </a:p>
        </p:txBody>
      </p:sp>
      <p:sp>
        <p:nvSpPr>
          <p:cNvPr id="62" name="Slide Number Placeholder 5">
            <a:extLst>
              <a:ext uri="{FF2B5EF4-FFF2-40B4-BE49-F238E27FC236}">
                <a16:creationId xmlns:a16="http://schemas.microsoft.com/office/drawing/2014/main" id="{40AEA096-23EC-471A-85DB-52788D84751C}"/>
              </a:ext>
            </a:extLst>
          </p:cNvPr>
          <p:cNvSpPr>
            <a:spLocks noGrp="1"/>
          </p:cNvSpPr>
          <p:nvPr>
            <p:ph type="sldNum" sz="quarter" idx="17"/>
          </p:nvPr>
        </p:nvSpPr>
        <p:spPr>
          <a:xfrm>
            <a:off x="10711542" y="6356350"/>
            <a:ext cx="642257" cy="365125"/>
          </a:xfrm>
        </p:spPr>
        <p:txBody>
          <a:bodyPr/>
          <a:lstStyle>
            <a:lvl1pPr>
              <a:defRPr sz="900">
                <a:solidFill>
                  <a:schemeClr val="accent1">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032895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3"/>
        </a:solidFill>
        <a:effectLst/>
      </p:bgPr>
    </p:bg>
    <p:spTree>
      <p:nvGrpSpPr>
        <p:cNvPr id="1" name=""/>
        <p:cNvGrpSpPr/>
        <p:nvPr/>
      </p:nvGrpSpPr>
      <p:grpSpPr>
        <a:xfrm>
          <a:off x="0" y="0"/>
          <a:ext cx="0" cy="0"/>
          <a:chOff x="0" y="0"/>
          <a:chExt cx="0" cy="0"/>
        </a:xfrm>
      </p:grpSpPr>
      <p:sp>
        <p:nvSpPr>
          <p:cNvPr id="9" name="Text Placeholder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316466" y="4160451"/>
            <a:ext cx="608493" cy="201776"/>
          </a:xfrm>
        </p:spPr>
        <p:txBody>
          <a:bodyPr anchor="ctr"/>
          <a:lstStyle>
            <a:lvl1pPr marL="0" indent="0" algn="ctr">
              <a:buNone/>
              <a:defRPr sz="1400" b="1">
                <a:solidFill>
                  <a:schemeClr val="bg1"/>
                </a:solidFill>
                <a:latin typeface="+mj-lt"/>
              </a:defRPr>
            </a:lvl1pPr>
          </a:lstStyle>
          <a:p>
            <a:pPr lvl="0"/>
            <a:r>
              <a:rPr lang="en-US" dirty="0"/>
              <a:t>Year</a:t>
            </a:r>
            <a:endParaRPr lang="en-ZA" dirty="0"/>
          </a:p>
        </p:txBody>
      </p:sp>
      <p:sp>
        <p:nvSpPr>
          <p:cNvPr id="14" name="Text Placeholder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5980666" y="4160451"/>
            <a:ext cx="608493" cy="201776"/>
          </a:xfrm>
        </p:spPr>
        <p:txBody>
          <a:bodyPr anchor="ctr"/>
          <a:lstStyle>
            <a:lvl1pPr marL="0" indent="0" algn="ctr">
              <a:buNone/>
              <a:defRPr sz="1400" b="1">
                <a:solidFill>
                  <a:schemeClr val="bg1"/>
                </a:solidFill>
                <a:latin typeface="+mj-lt"/>
              </a:defRPr>
            </a:lvl1pPr>
          </a:lstStyle>
          <a:p>
            <a:pPr lvl="0"/>
            <a:r>
              <a:rPr lang="en-US" dirty="0"/>
              <a:t>Year</a:t>
            </a:r>
            <a:endParaRPr lang="en-ZA" dirty="0"/>
          </a:p>
        </p:txBody>
      </p:sp>
      <p:sp>
        <p:nvSpPr>
          <p:cNvPr id="10" name="Text Placeholder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434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1" name="Text Placeholder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906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2" name="Text Placeholder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1378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3" name="Text Placeholder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1850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5" name="Text Placeholder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2322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6" name="Text Placeholder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2794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7" name="Text Placeholder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3266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9" name="Text Placeholder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3738435" y="3658480"/>
            <a:ext cx="393192" cy="390677"/>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0" name="Text Placeholder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4210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18" name="Text Placeholder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4682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1" name="Text Placeholder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5154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2" name="Text Placeholder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5626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3" name="Text Placeholder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6098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4" name="Text Placeholder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6570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5" name="Text Placeholder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7042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6" name="Text Placeholder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7514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7" name="Text Placeholder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7986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8" name="Text Placeholder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8458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29" name="Text Placeholder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8930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31" name="Text Placeholder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9402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32" name="Text Placeholder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9874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30" name="Text Placeholder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10346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33" name="Text Placeholder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10818435"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34" name="Text Placeholder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1290430" y="3658480"/>
            <a:ext cx="393192" cy="393192"/>
          </a:xfrm>
          <a:solidFill>
            <a:schemeClr val="accent4"/>
          </a:solidFill>
        </p:spPr>
        <p:txBody>
          <a:bodyPr lIns="0" tIns="0" rIns="0" bIns="0" anchor="ctr" anchorCtr="0">
            <a:noAutofit/>
          </a:bodyPr>
          <a:lstStyle>
            <a:lvl1pPr marL="0" indent="0" algn="ctr">
              <a:lnSpc>
                <a:spcPct val="100000"/>
              </a:lnSpc>
              <a:spcBef>
                <a:spcPts val="0"/>
              </a:spcBef>
              <a:buNone/>
              <a:defRPr sz="900" b="1">
                <a:solidFill>
                  <a:schemeClr val="bg1"/>
                </a:solidFill>
                <a:latin typeface="+mj-lt"/>
              </a:defRPr>
            </a:lvl1pPr>
          </a:lstStyle>
          <a:p>
            <a:pPr lvl="0"/>
            <a:r>
              <a:rPr lang="en-US" dirty="0"/>
              <a:t>MM</a:t>
            </a:r>
            <a:endParaRPr lang="en-ZA" dirty="0"/>
          </a:p>
        </p:txBody>
      </p:sp>
      <p:sp>
        <p:nvSpPr>
          <p:cNvPr id="80" name="Title 1">
            <a:extLst>
              <a:ext uri="{FF2B5EF4-FFF2-40B4-BE49-F238E27FC236}">
                <a16:creationId xmlns:a16="http://schemas.microsoft.com/office/drawing/2014/main" id="{BD315BE3-66BC-448E-AC25-B8B59C8001EA}"/>
              </a:ext>
            </a:extLst>
          </p:cNvPr>
          <p:cNvSpPr>
            <a:spLocks noGrp="1"/>
          </p:cNvSpPr>
          <p:nvPr>
            <p:ph type="title"/>
          </p:nvPr>
        </p:nvSpPr>
        <p:spPr>
          <a:xfrm>
            <a:off x="2820952" y="629616"/>
            <a:ext cx="6550096" cy="1325563"/>
          </a:xfrm>
        </p:spPr>
        <p:txBody>
          <a:bodyPr anchor="ctr">
            <a:normAutofit/>
          </a:bodyPr>
          <a:lstStyle>
            <a:lvl1pPr marL="0" algn="ctr"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82" name="Rectangle 81">
            <a:extLst>
              <a:ext uri="{FF2B5EF4-FFF2-40B4-BE49-F238E27FC236}">
                <a16:creationId xmlns:a16="http://schemas.microsoft.com/office/drawing/2014/main" id="{8791A8F7-D0D7-459C-816C-06A776192CF1}"/>
              </a:ext>
            </a:extLst>
          </p:cNvPr>
          <p:cNvSpPr/>
          <p:nvPr userDrawn="1"/>
        </p:nvSpPr>
        <p:spPr>
          <a:xfrm>
            <a:off x="5017194"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83">
            <a:extLst>
              <a:ext uri="{FF2B5EF4-FFF2-40B4-BE49-F238E27FC236}">
                <a16:creationId xmlns:a16="http://schemas.microsoft.com/office/drawing/2014/main" id="{63CFF470-94CA-4087-8B57-84A251AB5728}"/>
              </a:ext>
            </a:extLst>
          </p:cNvPr>
          <p:cNvSpPr/>
          <p:nvPr userDrawn="1"/>
        </p:nvSpPr>
        <p:spPr>
          <a:xfrm>
            <a:off x="4300452"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8741B3D2-0E68-4CDE-B746-65D383DA0EF1}"/>
              </a:ext>
            </a:extLst>
          </p:cNvPr>
          <p:cNvSpPr/>
          <p:nvPr userDrawn="1"/>
        </p:nvSpPr>
        <p:spPr>
          <a:xfrm>
            <a:off x="5375565"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F24D9BB9-0D5B-45D1-A9B9-F8985612AD6E}"/>
              </a:ext>
            </a:extLst>
          </p:cNvPr>
          <p:cNvSpPr/>
          <p:nvPr userDrawn="1"/>
        </p:nvSpPr>
        <p:spPr>
          <a:xfrm>
            <a:off x="358371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DB714EE5-FC7B-4FDA-88D7-B7DB551EA274}"/>
              </a:ext>
            </a:extLst>
          </p:cNvPr>
          <p:cNvSpPr/>
          <p:nvPr userDrawn="1"/>
        </p:nvSpPr>
        <p:spPr>
          <a:xfrm>
            <a:off x="2866968"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D6984438-C7B6-469B-A0A3-F7C9F2CC6DBD}"/>
              </a:ext>
            </a:extLst>
          </p:cNvPr>
          <p:cNvSpPr/>
          <p:nvPr userDrawn="1"/>
        </p:nvSpPr>
        <p:spPr>
          <a:xfrm>
            <a:off x="2150226"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ectangle 93">
            <a:extLst>
              <a:ext uri="{FF2B5EF4-FFF2-40B4-BE49-F238E27FC236}">
                <a16:creationId xmlns:a16="http://schemas.microsoft.com/office/drawing/2014/main" id="{57EBFF5E-9DF7-4591-AC16-CB1D6AE0D25A}"/>
              </a:ext>
            </a:extLst>
          </p:cNvPr>
          <p:cNvSpPr/>
          <p:nvPr userDrawn="1"/>
        </p:nvSpPr>
        <p:spPr>
          <a:xfrm>
            <a:off x="3225339"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29E0EA42-935D-43B4-AB8D-FDC3007FD20C}"/>
              </a:ext>
            </a:extLst>
          </p:cNvPr>
          <p:cNvSpPr/>
          <p:nvPr userDrawn="1"/>
        </p:nvSpPr>
        <p:spPr>
          <a:xfrm>
            <a:off x="1791855"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EDD61E09-E863-45B9-9F49-02EA501C578E}"/>
              </a:ext>
            </a:extLst>
          </p:cNvPr>
          <p:cNvSpPr/>
          <p:nvPr userDrawn="1"/>
        </p:nvSpPr>
        <p:spPr>
          <a:xfrm>
            <a:off x="1433484"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52DB4680-C46B-45C0-9514-7B5E0B10E393}"/>
              </a:ext>
            </a:extLst>
          </p:cNvPr>
          <p:cNvSpPr/>
          <p:nvPr userDrawn="1"/>
        </p:nvSpPr>
        <p:spPr>
          <a:xfrm>
            <a:off x="6092307"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3AAA84B2-8B6A-4266-8305-9222B397D900}"/>
              </a:ext>
            </a:extLst>
          </p:cNvPr>
          <p:cNvSpPr/>
          <p:nvPr userDrawn="1"/>
        </p:nvSpPr>
        <p:spPr>
          <a:xfrm>
            <a:off x="358371"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Rectangle 103">
            <a:extLst>
              <a:ext uri="{FF2B5EF4-FFF2-40B4-BE49-F238E27FC236}">
                <a16:creationId xmlns:a16="http://schemas.microsoft.com/office/drawing/2014/main" id="{6288CF74-DD4A-450A-A6CE-FD0BAFADE3CC}"/>
              </a:ext>
            </a:extLst>
          </p:cNvPr>
          <p:cNvSpPr/>
          <p:nvPr userDrawn="1"/>
        </p:nvSpPr>
        <p:spPr>
          <a:xfrm>
            <a:off x="4658823"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id="{7CC73489-9E12-4EC4-BFC7-9BB5C27C2E1F}"/>
              </a:ext>
            </a:extLst>
          </p:cNvPr>
          <p:cNvSpPr/>
          <p:nvPr userDrawn="1"/>
        </p:nvSpPr>
        <p:spPr>
          <a:xfrm>
            <a:off x="1075113"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A2658D15-43FF-4F4D-AAE7-4B9122899193}"/>
              </a:ext>
            </a:extLst>
          </p:cNvPr>
          <p:cNvSpPr/>
          <p:nvPr userDrawn="1"/>
        </p:nvSpPr>
        <p:spPr>
          <a:xfrm>
            <a:off x="2508597"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AFA77309-00B7-459D-BA45-EE1AEAA3B0CD}"/>
              </a:ext>
            </a:extLst>
          </p:cNvPr>
          <p:cNvSpPr/>
          <p:nvPr userDrawn="1"/>
        </p:nvSpPr>
        <p:spPr>
          <a:xfrm>
            <a:off x="716742"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30775FA4-041A-45A7-8F49-9CBD363A28BB}"/>
              </a:ext>
            </a:extLst>
          </p:cNvPr>
          <p:cNvSpPr/>
          <p:nvPr userDrawn="1"/>
        </p:nvSpPr>
        <p:spPr>
          <a:xfrm>
            <a:off x="0"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5508D4AD-2238-4B32-B766-397DD7A6E429}"/>
              </a:ext>
            </a:extLst>
          </p:cNvPr>
          <p:cNvSpPr/>
          <p:nvPr userDrawn="1"/>
        </p:nvSpPr>
        <p:spPr>
          <a:xfrm>
            <a:off x="5733936"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id="{F4B50382-516D-4475-956A-F7F9FD3E08E3}"/>
              </a:ext>
            </a:extLst>
          </p:cNvPr>
          <p:cNvSpPr/>
          <p:nvPr userDrawn="1"/>
        </p:nvSpPr>
        <p:spPr>
          <a:xfrm>
            <a:off x="3942081"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ectangle 117">
            <a:extLst>
              <a:ext uri="{FF2B5EF4-FFF2-40B4-BE49-F238E27FC236}">
                <a16:creationId xmlns:a16="http://schemas.microsoft.com/office/drawing/2014/main" id="{C399009F-0A9E-4E2F-B4EF-3ECF21378479}"/>
              </a:ext>
            </a:extLst>
          </p:cNvPr>
          <p:cNvSpPr/>
          <p:nvPr userDrawn="1"/>
        </p:nvSpPr>
        <p:spPr>
          <a:xfrm>
            <a:off x="11467872"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id="{7CFBE686-CBC8-41CE-B11B-CF0C378E6EDE}"/>
              </a:ext>
            </a:extLst>
          </p:cNvPr>
          <p:cNvSpPr/>
          <p:nvPr userDrawn="1"/>
        </p:nvSpPr>
        <p:spPr>
          <a:xfrm>
            <a:off x="10751130"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D8450F92-73B1-46EB-A8BC-80B995ED31D0}"/>
              </a:ext>
            </a:extLst>
          </p:cNvPr>
          <p:cNvSpPr/>
          <p:nvPr userDrawn="1"/>
        </p:nvSpPr>
        <p:spPr>
          <a:xfrm>
            <a:off x="1182624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a:extLst>
              <a:ext uri="{FF2B5EF4-FFF2-40B4-BE49-F238E27FC236}">
                <a16:creationId xmlns:a16="http://schemas.microsoft.com/office/drawing/2014/main" id="{E7EBDAD3-E952-4A8E-8DCF-BAD616AE8FD0}"/>
              </a:ext>
            </a:extLst>
          </p:cNvPr>
          <p:cNvSpPr/>
          <p:nvPr userDrawn="1"/>
        </p:nvSpPr>
        <p:spPr>
          <a:xfrm>
            <a:off x="10034388"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C135B39D-DCFF-48D1-B7C8-418310C34B9F}"/>
              </a:ext>
            </a:extLst>
          </p:cNvPr>
          <p:cNvSpPr/>
          <p:nvPr userDrawn="1"/>
        </p:nvSpPr>
        <p:spPr>
          <a:xfrm>
            <a:off x="9317646"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566893CC-18D8-4978-98A0-9F0F1A58F70F}"/>
              </a:ext>
            </a:extLst>
          </p:cNvPr>
          <p:cNvSpPr/>
          <p:nvPr userDrawn="1"/>
        </p:nvSpPr>
        <p:spPr>
          <a:xfrm>
            <a:off x="8600904"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a:extLst>
              <a:ext uri="{FF2B5EF4-FFF2-40B4-BE49-F238E27FC236}">
                <a16:creationId xmlns:a16="http://schemas.microsoft.com/office/drawing/2014/main" id="{A59803DA-84F5-4810-9D67-82851BBBF7B7}"/>
              </a:ext>
            </a:extLst>
          </p:cNvPr>
          <p:cNvSpPr/>
          <p:nvPr userDrawn="1"/>
        </p:nvSpPr>
        <p:spPr>
          <a:xfrm>
            <a:off x="9676017"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7A9BDBED-FA8E-4080-8786-5B97A485DDB6}"/>
              </a:ext>
            </a:extLst>
          </p:cNvPr>
          <p:cNvSpPr/>
          <p:nvPr userDrawn="1"/>
        </p:nvSpPr>
        <p:spPr>
          <a:xfrm>
            <a:off x="8242533"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id="{9D3328E7-2083-4FC9-B32F-1FED3CDFFF3B}"/>
              </a:ext>
            </a:extLst>
          </p:cNvPr>
          <p:cNvSpPr/>
          <p:nvPr userDrawn="1"/>
        </p:nvSpPr>
        <p:spPr>
          <a:xfrm>
            <a:off x="7884162"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97D29CBA-4952-44B4-A695-45B4490EEB8D}"/>
              </a:ext>
            </a:extLst>
          </p:cNvPr>
          <p:cNvSpPr/>
          <p:nvPr userDrawn="1"/>
        </p:nvSpPr>
        <p:spPr>
          <a:xfrm>
            <a:off x="6809049" y="0"/>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65338F58-85B5-4095-931F-DE4D676A6192}"/>
              </a:ext>
            </a:extLst>
          </p:cNvPr>
          <p:cNvSpPr/>
          <p:nvPr userDrawn="1"/>
        </p:nvSpPr>
        <p:spPr>
          <a:xfrm>
            <a:off x="11109501"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Rectangle 139">
            <a:extLst>
              <a:ext uri="{FF2B5EF4-FFF2-40B4-BE49-F238E27FC236}">
                <a16:creationId xmlns:a16="http://schemas.microsoft.com/office/drawing/2014/main" id="{62101AC6-3DF3-44E3-8F37-4D420EFB890E}"/>
              </a:ext>
            </a:extLst>
          </p:cNvPr>
          <p:cNvSpPr/>
          <p:nvPr userDrawn="1"/>
        </p:nvSpPr>
        <p:spPr>
          <a:xfrm>
            <a:off x="7525791"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Rectangle 141">
            <a:extLst>
              <a:ext uri="{FF2B5EF4-FFF2-40B4-BE49-F238E27FC236}">
                <a16:creationId xmlns:a16="http://schemas.microsoft.com/office/drawing/2014/main" id="{D3E958D7-1972-40AD-A538-8302A14984AB}"/>
              </a:ext>
            </a:extLst>
          </p:cNvPr>
          <p:cNvSpPr/>
          <p:nvPr userDrawn="1"/>
        </p:nvSpPr>
        <p:spPr>
          <a:xfrm>
            <a:off x="8959275"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a:extLst>
              <a:ext uri="{FF2B5EF4-FFF2-40B4-BE49-F238E27FC236}">
                <a16:creationId xmlns:a16="http://schemas.microsoft.com/office/drawing/2014/main" id="{AAAD3289-DEFC-4EC6-BF0C-2B56CE1CD19B}"/>
              </a:ext>
            </a:extLst>
          </p:cNvPr>
          <p:cNvSpPr/>
          <p:nvPr userDrawn="1"/>
        </p:nvSpPr>
        <p:spPr>
          <a:xfrm>
            <a:off x="716742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Rectangle 145">
            <a:extLst>
              <a:ext uri="{FF2B5EF4-FFF2-40B4-BE49-F238E27FC236}">
                <a16:creationId xmlns:a16="http://schemas.microsoft.com/office/drawing/2014/main" id="{7EA5B12A-0ADE-4B3A-A74C-D3487E40A7C4}"/>
              </a:ext>
            </a:extLst>
          </p:cNvPr>
          <p:cNvSpPr/>
          <p:nvPr userDrawn="1"/>
        </p:nvSpPr>
        <p:spPr>
          <a:xfrm>
            <a:off x="6450678"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Rectangle 147">
            <a:extLst>
              <a:ext uri="{FF2B5EF4-FFF2-40B4-BE49-F238E27FC236}">
                <a16:creationId xmlns:a16="http://schemas.microsoft.com/office/drawing/2014/main" id="{423D27DE-07B7-4053-A551-3515F702FECE}"/>
              </a:ext>
            </a:extLst>
          </p:cNvPr>
          <p:cNvSpPr/>
          <p:nvPr userDrawn="1"/>
        </p:nvSpPr>
        <p:spPr>
          <a:xfrm>
            <a:off x="10392759"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Date Placeholder 3">
            <a:extLst>
              <a:ext uri="{FF2B5EF4-FFF2-40B4-BE49-F238E27FC236}">
                <a16:creationId xmlns:a16="http://schemas.microsoft.com/office/drawing/2014/main" id="{DAAD24F3-0234-4B5A-84DA-945939E26F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endParaRPr lang="en-US" dirty="0"/>
          </a:p>
        </p:txBody>
      </p:sp>
      <p:sp>
        <p:nvSpPr>
          <p:cNvPr id="156" name="Footer Placeholder 4">
            <a:extLst>
              <a:ext uri="{FF2B5EF4-FFF2-40B4-BE49-F238E27FC236}">
                <a16:creationId xmlns:a16="http://schemas.microsoft.com/office/drawing/2014/main" id="{664012DC-ACEF-433E-A505-4617F7A7E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endParaRPr lang="en-US" dirty="0"/>
          </a:p>
        </p:txBody>
      </p:sp>
      <p:sp>
        <p:nvSpPr>
          <p:cNvPr id="157" name="Slide Number Placeholder 5">
            <a:extLst>
              <a:ext uri="{FF2B5EF4-FFF2-40B4-BE49-F238E27FC236}">
                <a16:creationId xmlns:a16="http://schemas.microsoft.com/office/drawing/2014/main" id="{58602E04-6AE9-4AB4-8C82-ADECCA2FCC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8253522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s, Content, and Framed Picture">
    <p:bg>
      <p:bgPr>
        <a:solidFill>
          <a:schemeClr val="accent4"/>
        </a:solidFill>
        <a:effectLst/>
      </p:bgPr>
    </p:bg>
    <p:spTree>
      <p:nvGrpSpPr>
        <p:cNvPr id="1" name=""/>
        <p:cNvGrpSpPr/>
        <p:nvPr/>
      </p:nvGrpSpPr>
      <p:grpSpPr>
        <a:xfrm>
          <a:off x="0" y="0"/>
          <a:ext cx="0" cy="0"/>
          <a:chOff x="0" y="0"/>
          <a:chExt cx="0" cy="0"/>
        </a:xfrm>
      </p:grpSpPr>
      <p:sp>
        <p:nvSpPr>
          <p:cNvPr id="93" name="Rectangle 92">
            <a:extLst>
              <a:ext uri="{FF2B5EF4-FFF2-40B4-BE49-F238E27FC236}">
                <a16:creationId xmlns:a16="http://schemas.microsoft.com/office/drawing/2014/main" id="{2348BA8A-9E10-4BDA-92EB-6C1021EBD8BB}"/>
              </a:ext>
            </a:extLst>
          </p:cNvPr>
          <p:cNvSpPr/>
          <p:nvPr userDrawn="1"/>
        </p:nvSpPr>
        <p:spPr>
          <a:xfrm>
            <a:off x="7583424"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4DD1FBBA-C4C1-423C-8D85-CC2FA3147C8D}"/>
              </a:ext>
            </a:extLst>
          </p:cNvPr>
          <p:cNvSpPr/>
          <p:nvPr userDrawn="1"/>
        </p:nvSpPr>
        <p:spPr>
          <a:xfrm>
            <a:off x="7007352"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Picture Placeholder 106">
            <a:extLst>
              <a:ext uri="{FF2B5EF4-FFF2-40B4-BE49-F238E27FC236}">
                <a16:creationId xmlns:a16="http://schemas.microsoft.com/office/drawing/2014/main" id="{C1039393-3B8E-4456-97AA-ADBC18010074}"/>
              </a:ext>
            </a:extLst>
          </p:cNvPr>
          <p:cNvSpPr>
            <a:spLocks noGrp="1"/>
          </p:cNvSpPr>
          <p:nvPr>
            <p:ph type="pic" sz="quarter" idx="10"/>
          </p:nvPr>
        </p:nvSpPr>
        <p:spPr>
          <a:xfrm>
            <a:off x="7007351" y="572886"/>
            <a:ext cx="4608577" cy="5709042"/>
          </a:xfrm>
        </p:spPr>
        <p:txBody>
          <a:bodyPr/>
          <a:lstStyle/>
          <a:p>
            <a:r>
              <a:rPr lang="en-US" dirty="0"/>
              <a:t>Click icon to add picture</a:t>
            </a:r>
          </a:p>
        </p:txBody>
      </p:sp>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962786" y="1047146"/>
            <a:ext cx="4603750" cy="955826"/>
          </a:xfrm>
        </p:spPr>
        <p:txBody>
          <a:bodyPr lIns="0" anchor="t">
            <a:no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438815-B9AF-4BA5-B8D6-3311C4949FAD}"/>
              </a:ext>
            </a:extLst>
          </p:cNvPr>
          <p:cNvSpPr>
            <a:spLocks noGrp="1"/>
          </p:cNvSpPr>
          <p:nvPr>
            <p:ph type="body" idx="1"/>
          </p:nvPr>
        </p:nvSpPr>
        <p:spPr>
          <a:xfrm>
            <a:off x="811301" y="3202442"/>
            <a:ext cx="2001667" cy="747216"/>
          </a:xfrm>
        </p:spPr>
        <p:txBody>
          <a:bodyPr lIns="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Rectangle 8">
            <a:extLst>
              <a:ext uri="{FF2B5EF4-FFF2-40B4-BE49-F238E27FC236}">
                <a16:creationId xmlns:a16="http://schemas.microsoft.com/office/drawing/2014/main" id="{2BB87F0D-3BAB-446D-B8D9-08B2C2BB3BD7}"/>
              </a:ext>
            </a:extLst>
          </p:cNvPr>
          <p:cNvSpPr/>
          <p:nvPr userDrawn="1"/>
        </p:nvSpPr>
        <p:spPr>
          <a:xfrm>
            <a:off x="6431280"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3F04AEEB-DA23-4423-A0A2-D2E04125C4A7}"/>
              </a:ext>
            </a:extLst>
          </p:cNvPr>
          <p:cNvSpPr/>
          <p:nvPr userDrawn="1"/>
        </p:nvSpPr>
        <p:spPr>
          <a:xfrm>
            <a:off x="6431280" y="572886"/>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32058B74-EF5C-4574-9B30-072FA59B9B21}"/>
              </a:ext>
            </a:extLst>
          </p:cNvPr>
          <p:cNvSpPr/>
          <p:nvPr userDrawn="1"/>
        </p:nvSpPr>
        <p:spPr>
          <a:xfrm>
            <a:off x="6431280" y="1145772"/>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8AE24787-0FCF-4199-AB93-6593FE032C55}"/>
              </a:ext>
            </a:extLst>
          </p:cNvPr>
          <p:cNvSpPr/>
          <p:nvPr userDrawn="1"/>
        </p:nvSpPr>
        <p:spPr>
          <a:xfrm>
            <a:off x="6431280" y="1718658"/>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9F44E538-795F-4C68-9305-B6955DBC7F5D}"/>
              </a:ext>
            </a:extLst>
          </p:cNvPr>
          <p:cNvSpPr/>
          <p:nvPr userDrawn="1"/>
        </p:nvSpPr>
        <p:spPr>
          <a:xfrm>
            <a:off x="6431280" y="2291544"/>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1A0463E-1142-44E9-8CB3-9F22F5DF78A8}"/>
              </a:ext>
            </a:extLst>
          </p:cNvPr>
          <p:cNvSpPr/>
          <p:nvPr userDrawn="1"/>
        </p:nvSpPr>
        <p:spPr>
          <a:xfrm>
            <a:off x="6431280" y="286443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17898DBE-884D-4A00-AF2F-4295EAF41E13}"/>
              </a:ext>
            </a:extLst>
          </p:cNvPr>
          <p:cNvSpPr/>
          <p:nvPr userDrawn="1"/>
        </p:nvSpPr>
        <p:spPr>
          <a:xfrm>
            <a:off x="6431280" y="3437316"/>
            <a:ext cx="576072" cy="576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A3AB5AC4-C502-4D78-A602-3027D20AB33A}"/>
              </a:ext>
            </a:extLst>
          </p:cNvPr>
          <p:cNvSpPr/>
          <p:nvPr userDrawn="1"/>
        </p:nvSpPr>
        <p:spPr>
          <a:xfrm>
            <a:off x="6431280" y="4010202"/>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DF81845-E621-4070-9AD6-1F40FFDD82E2}"/>
              </a:ext>
            </a:extLst>
          </p:cNvPr>
          <p:cNvSpPr/>
          <p:nvPr userDrawn="1"/>
        </p:nvSpPr>
        <p:spPr>
          <a:xfrm>
            <a:off x="6431280" y="458308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A9190B9C-4A97-4EDC-9CBD-A68122AE2419}"/>
              </a:ext>
            </a:extLst>
          </p:cNvPr>
          <p:cNvSpPr/>
          <p:nvPr userDrawn="1"/>
        </p:nvSpPr>
        <p:spPr>
          <a:xfrm>
            <a:off x="6431280" y="5155974"/>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90346E6-78BF-48E9-8EF6-B77BAA49AADA}"/>
              </a:ext>
            </a:extLst>
          </p:cNvPr>
          <p:cNvSpPr/>
          <p:nvPr userDrawn="1"/>
        </p:nvSpPr>
        <p:spPr>
          <a:xfrm>
            <a:off x="6431280" y="572886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42A3902D-54BA-48ED-8547-8856B4F50D2D}"/>
              </a:ext>
            </a:extLst>
          </p:cNvPr>
          <p:cNvSpPr/>
          <p:nvPr userDrawn="1"/>
        </p:nvSpPr>
        <p:spPr>
          <a:xfrm>
            <a:off x="6431280"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985555D5-968D-4715-BA22-C95642914BC2}"/>
              </a:ext>
            </a:extLst>
          </p:cNvPr>
          <p:cNvSpPr/>
          <p:nvPr userDrawn="1"/>
        </p:nvSpPr>
        <p:spPr>
          <a:xfrm>
            <a:off x="7007352" y="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9F24F0F4-135E-4625-9A8E-38755078B5E7}"/>
              </a:ext>
            </a:extLst>
          </p:cNvPr>
          <p:cNvSpPr/>
          <p:nvPr userDrawn="1"/>
        </p:nvSpPr>
        <p:spPr>
          <a:xfrm>
            <a:off x="7583424"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F1969E72-FA7B-4358-8C46-7F15CF01A747}"/>
              </a:ext>
            </a:extLst>
          </p:cNvPr>
          <p:cNvSpPr/>
          <p:nvPr userDrawn="1"/>
        </p:nvSpPr>
        <p:spPr>
          <a:xfrm>
            <a:off x="8159496"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12F9FDD1-1288-44CD-9C55-6CE3B2FB39F9}"/>
              </a:ext>
            </a:extLst>
          </p:cNvPr>
          <p:cNvSpPr/>
          <p:nvPr userDrawn="1"/>
        </p:nvSpPr>
        <p:spPr>
          <a:xfrm>
            <a:off x="8735568"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30AC56B-D539-45B3-AD66-457D7D874CD8}"/>
              </a:ext>
            </a:extLst>
          </p:cNvPr>
          <p:cNvSpPr/>
          <p:nvPr userDrawn="1"/>
        </p:nvSpPr>
        <p:spPr>
          <a:xfrm>
            <a:off x="9311640" y="0"/>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26434293-E220-465A-9EF3-FF90D0E0F19B}"/>
              </a:ext>
            </a:extLst>
          </p:cNvPr>
          <p:cNvSpPr/>
          <p:nvPr userDrawn="1"/>
        </p:nvSpPr>
        <p:spPr>
          <a:xfrm>
            <a:off x="9887712" y="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6751B4BA-EAD6-4F27-B051-F799EBBAAE12}"/>
              </a:ext>
            </a:extLst>
          </p:cNvPr>
          <p:cNvSpPr/>
          <p:nvPr userDrawn="1"/>
        </p:nvSpPr>
        <p:spPr>
          <a:xfrm>
            <a:off x="10463784" y="0"/>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EF6A1809-5EEE-4801-A2B0-7350405CDEB5}"/>
              </a:ext>
            </a:extLst>
          </p:cNvPr>
          <p:cNvSpPr/>
          <p:nvPr userDrawn="1"/>
        </p:nvSpPr>
        <p:spPr>
          <a:xfrm>
            <a:off x="11039856"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E3B41004-5241-4ED8-8DBD-6D7345DFC934}"/>
              </a:ext>
            </a:extLst>
          </p:cNvPr>
          <p:cNvSpPr/>
          <p:nvPr userDrawn="1"/>
        </p:nvSpPr>
        <p:spPr>
          <a:xfrm>
            <a:off x="11615928"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72EC9AD5-87ED-4FC3-A142-A87EB8359263}"/>
              </a:ext>
            </a:extLst>
          </p:cNvPr>
          <p:cNvSpPr/>
          <p:nvPr userDrawn="1"/>
        </p:nvSpPr>
        <p:spPr>
          <a:xfrm>
            <a:off x="11615928" y="563966"/>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6BFD4027-F2BA-4F92-8229-FC2C25423B98}"/>
              </a:ext>
            </a:extLst>
          </p:cNvPr>
          <p:cNvSpPr/>
          <p:nvPr userDrawn="1"/>
        </p:nvSpPr>
        <p:spPr>
          <a:xfrm>
            <a:off x="11615928" y="1136852"/>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D5A0F8C7-1908-4500-B7D3-5BEDCCC233D8}"/>
              </a:ext>
            </a:extLst>
          </p:cNvPr>
          <p:cNvSpPr/>
          <p:nvPr userDrawn="1"/>
        </p:nvSpPr>
        <p:spPr>
          <a:xfrm>
            <a:off x="11615928" y="170973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34614BC4-1B39-4DE0-ACCE-6DDED4710BEF}"/>
              </a:ext>
            </a:extLst>
          </p:cNvPr>
          <p:cNvSpPr/>
          <p:nvPr userDrawn="1"/>
        </p:nvSpPr>
        <p:spPr>
          <a:xfrm>
            <a:off x="11615928" y="2282624"/>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CF20A7E0-34F3-480A-9BE6-79B88802E55B}"/>
              </a:ext>
            </a:extLst>
          </p:cNvPr>
          <p:cNvSpPr/>
          <p:nvPr userDrawn="1"/>
        </p:nvSpPr>
        <p:spPr>
          <a:xfrm>
            <a:off x="11615928" y="285551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C6A8074E-3117-4E9F-A0E2-53086DF7453D}"/>
              </a:ext>
            </a:extLst>
          </p:cNvPr>
          <p:cNvSpPr/>
          <p:nvPr userDrawn="1"/>
        </p:nvSpPr>
        <p:spPr>
          <a:xfrm>
            <a:off x="11615928" y="3428396"/>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67D0C6A1-221D-421D-9992-0F6CB576A685}"/>
              </a:ext>
            </a:extLst>
          </p:cNvPr>
          <p:cNvSpPr/>
          <p:nvPr userDrawn="1"/>
        </p:nvSpPr>
        <p:spPr>
          <a:xfrm>
            <a:off x="11615928" y="4001282"/>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F39E7BB0-5CBA-4258-A058-DD0BD25C2F8E}"/>
              </a:ext>
            </a:extLst>
          </p:cNvPr>
          <p:cNvSpPr/>
          <p:nvPr userDrawn="1"/>
        </p:nvSpPr>
        <p:spPr>
          <a:xfrm>
            <a:off x="11615928" y="457416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53B2A275-45FA-4398-8B2D-80B189135727}"/>
              </a:ext>
            </a:extLst>
          </p:cNvPr>
          <p:cNvSpPr/>
          <p:nvPr userDrawn="1"/>
        </p:nvSpPr>
        <p:spPr>
          <a:xfrm>
            <a:off x="11615928" y="5147054"/>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2D63E382-D846-4749-9843-91E603EB5230}"/>
              </a:ext>
            </a:extLst>
          </p:cNvPr>
          <p:cNvSpPr/>
          <p:nvPr userDrawn="1"/>
        </p:nvSpPr>
        <p:spPr>
          <a:xfrm>
            <a:off x="11615928" y="571994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88">
            <a:extLst>
              <a:ext uri="{FF2B5EF4-FFF2-40B4-BE49-F238E27FC236}">
                <a16:creationId xmlns:a16="http://schemas.microsoft.com/office/drawing/2014/main" id="{D530F3E2-4C57-4A9F-BD15-4E34F155226A}"/>
              </a:ext>
            </a:extLst>
          </p:cNvPr>
          <p:cNvSpPr/>
          <p:nvPr userDrawn="1"/>
        </p:nvSpPr>
        <p:spPr>
          <a:xfrm>
            <a:off x="11615928"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id="{0CF99AB6-B5E9-4BF1-A002-3ED17781E3B2}"/>
              </a:ext>
            </a:extLst>
          </p:cNvPr>
          <p:cNvSpPr/>
          <p:nvPr userDrawn="1"/>
        </p:nvSpPr>
        <p:spPr>
          <a:xfrm>
            <a:off x="8159496" y="6281928"/>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96">
            <a:extLst>
              <a:ext uri="{FF2B5EF4-FFF2-40B4-BE49-F238E27FC236}">
                <a16:creationId xmlns:a16="http://schemas.microsoft.com/office/drawing/2014/main" id="{FD504C16-D7B1-4B1A-BD29-5F63709EFBC0}"/>
              </a:ext>
            </a:extLst>
          </p:cNvPr>
          <p:cNvSpPr/>
          <p:nvPr userDrawn="1"/>
        </p:nvSpPr>
        <p:spPr>
          <a:xfrm>
            <a:off x="8735568"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97BFC63B-0BE4-439A-A676-C1171E900B0F}"/>
              </a:ext>
            </a:extLst>
          </p:cNvPr>
          <p:cNvSpPr/>
          <p:nvPr userDrawn="1"/>
        </p:nvSpPr>
        <p:spPr>
          <a:xfrm>
            <a:off x="9311640"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EBAB1FD7-5A5C-40DF-9C8E-6FCB53B52D50}"/>
              </a:ext>
            </a:extLst>
          </p:cNvPr>
          <p:cNvSpPr/>
          <p:nvPr userDrawn="1"/>
        </p:nvSpPr>
        <p:spPr>
          <a:xfrm>
            <a:off x="9887712"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9E54DCBE-7693-49E1-A5FF-9553046ADC6C}"/>
              </a:ext>
            </a:extLst>
          </p:cNvPr>
          <p:cNvSpPr/>
          <p:nvPr userDrawn="1"/>
        </p:nvSpPr>
        <p:spPr>
          <a:xfrm>
            <a:off x="10463784" y="6281928"/>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a:extLst>
              <a:ext uri="{FF2B5EF4-FFF2-40B4-BE49-F238E27FC236}">
                <a16:creationId xmlns:a16="http://schemas.microsoft.com/office/drawing/2014/main" id="{3CBA41F1-ED75-4F55-BA4B-F88B6BBAD51B}"/>
              </a:ext>
            </a:extLst>
          </p:cNvPr>
          <p:cNvSpPr/>
          <p:nvPr userDrawn="1"/>
        </p:nvSpPr>
        <p:spPr>
          <a:xfrm>
            <a:off x="11039856"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nline Image Placeholder 4">
            <a:extLst>
              <a:ext uri="{FF2B5EF4-FFF2-40B4-BE49-F238E27FC236}">
                <a16:creationId xmlns:a16="http://schemas.microsoft.com/office/drawing/2014/main" id="{3F93CAB0-49C3-4A79-B42E-9E1448EB8C16}"/>
              </a:ext>
            </a:extLst>
          </p:cNvPr>
          <p:cNvSpPr>
            <a:spLocks noGrp="1"/>
          </p:cNvSpPr>
          <p:nvPr>
            <p:ph type="clipArt" sz="quarter" idx="11"/>
          </p:nvPr>
        </p:nvSpPr>
        <p:spPr>
          <a:xfrm>
            <a:off x="1437001" y="2221535"/>
            <a:ext cx="747216" cy="747216"/>
          </a:xfrm>
        </p:spPr>
        <p:txBody>
          <a:bodyPr>
            <a:normAutofit/>
          </a:bodyPr>
          <a:lstStyle>
            <a:lvl1pPr>
              <a:defRPr sz="1000">
                <a:solidFill>
                  <a:schemeClr val="bg1"/>
                </a:solidFill>
              </a:defRPr>
            </a:lvl1pPr>
          </a:lstStyle>
          <a:p>
            <a:r>
              <a:rPr lang="en-US" dirty="0"/>
              <a:t>Click icon to add online image</a:t>
            </a:r>
          </a:p>
        </p:txBody>
      </p:sp>
      <p:sp>
        <p:nvSpPr>
          <p:cNvPr id="48" name="Text Placeholder 2">
            <a:extLst>
              <a:ext uri="{FF2B5EF4-FFF2-40B4-BE49-F238E27FC236}">
                <a16:creationId xmlns:a16="http://schemas.microsoft.com/office/drawing/2014/main" id="{7F604C77-9D98-476E-94D5-E470DD4AF761}"/>
              </a:ext>
            </a:extLst>
          </p:cNvPr>
          <p:cNvSpPr>
            <a:spLocks noGrp="1"/>
          </p:cNvSpPr>
          <p:nvPr>
            <p:ph type="body" idx="12"/>
          </p:nvPr>
        </p:nvSpPr>
        <p:spPr>
          <a:xfrm>
            <a:off x="3741177" y="3202442"/>
            <a:ext cx="2001667" cy="747216"/>
          </a:xfrm>
        </p:spPr>
        <p:txBody>
          <a:bodyPr lIns="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0" name="Online Image Placeholder 4">
            <a:extLst>
              <a:ext uri="{FF2B5EF4-FFF2-40B4-BE49-F238E27FC236}">
                <a16:creationId xmlns:a16="http://schemas.microsoft.com/office/drawing/2014/main" id="{9CF5CB34-93EF-4B2B-A1BE-32B6ED047CA5}"/>
              </a:ext>
            </a:extLst>
          </p:cNvPr>
          <p:cNvSpPr>
            <a:spLocks noGrp="1"/>
          </p:cNvSpPr>
          <p:nvPr>
            <p:ph type="clipArt" sz="quarter" idx="13"/>
          </p:nvPr>
        </p:nvSpPr>
        <p:spPr>
          <a:xfrm>
            <a:off x="4366877" y="2221535"/>
            <a:ext cx="747216" cy="747216"/>
          </a:xfrm>
        </p:spPr>
        <p:txBody>
          <a:bodyPr>
            <a:normAutofit/>
          </a:bodyPr>
          <a:lstStyle>
            <a:lvl1pPr>
              <a:defRPr sz="1000">
                <a:solidFill>
                  <a:schemeClr val="bg1"/>
                </a:solidFill>
              </a:defRPr>
            </a:lvl1pPr>
          </a:lstStyle>
          <a:p>
            <a:r>
              <a:rPr lang="en-US" dirty="0"/>
              <a:t>Click icon to add online image</a:t>
            </a:r>
          </a:p>
        </p:txBody>
      </p:sp>
      <p:sp>
        <p:nvSpPr>
          <p:cNvPr id="52" name="Text Placeholder 2">
            <a:extLst>
              <a:ext uri="{FF2B5EF4-FFF2-40B4-BE49-F238E27FC236}">
                <a16:creationId xmlns:a16="http://schemas.microsoft.com/office/drawing/2014/main" id="{FC62B88D-998E-4BF7-848E-A2874E941CD7}"/>
              </a:ext>
            </a:extLst>
          </p:cNvPr>
          <p:cNvSpPr>
            <a:spLocks noGrp="1"/>
          </p:cNvSpPr>
          <p:nvPr>
            <p:ph type="body" idx="14"/>
          </p:nvPr>
        </p:nvSpPr>
        <p:spPr>
          <a:xfrm>
            <a:off x="811301" y="5143144"/>
            <a:ext cx="2001667" cy="747216"/>
          </a:xfrm>
        </p:spPr>
        <p:txBody>
          <a:bodyPr lIns="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4" name="Online Image Placeholder 4">
            <a:extLst>
              <a:ext uri="{FF2B5EF4-FFF2-40B4-BE49-F238E27FC236}">
                <a16:creationId xmlns:a16="http://schemas.microsoft.com/office/drawing/2014/main" id="{5323F037-C84F-497F-BB92-7183D356BA26}"/>
              </a:ext>
            </a:extLst>
          </p:cNvPr>
          <p:cNvSpPr>
            <a:spLocks noGrp="1"/>
          </p:cNvSpPr>
          <p:nvPr>
            <p:ph type="clipArt" sz="quarter" idx="15"/>
          </p:nvPr>
        </p:nvSpPr>
        <p:spPr>
          <a:xfrm>
            <a:off x="1437001" y="4162237"/>
            <a:ext cx="747216" cy="747216"/>
          </a:xfrm>
        </p:spPr>
        <p:txBody>
          <a:bodyPr>
            <a:normAutofit/>
          </a:bodyPr>
          <a:lstStyle>
            <a:lvl1pPr>
              <a:defRPr sz="1000">
                <a:solidFill>
                  <a:schemeClr val="bg1"/>
                </a:solidFill>
              </a:defRPr>
            </a:lvl1pPr>
          </a:lstStyle>
          <a:p>
            <a:r>
              <a:rPr lang="en-US" dirty="0"/>
              <a:t>Click icon to add online image</a:t>
            </a:r>
          </a:p>
        </p:txBody>
      </p:sp>
      <p:sp>
        <p:nvSpPr>
          <p:cNvPr id="56" name="Text Placeholder 2">
            <a:extLst>
              <a:ext uri="{FF2B5EF4-FFF2-40B4-BE49-F238E27FC236}">
                <a16:creationId xmlns:a16="http://schemas.microsoft.com/office/drawing/2014/main" id="{FF3F35AF-A5CD-4066-97B9-902126AD3935}"/>
              </a:ext>
            </a:extLst>
          </p:cNvPr>
          <p:cNvSpPr>
            <a:spLocks noGrp="1"/>
          </p:cNvSpPr>
          <p:nvPr>
            <p:ph type="body" idx="16"/>
          </p:nvPr>
        </p:nvSpPr>
        <p:spPr>
          <a:xfrm>
            <a:off x="3741177" y="5143144"/>
            <a:ext cx="2001667" cy="747216"/>
          </a:xfrm>
        </p:spPr>
        <p:txBody>
          <a:bodyPr lIns="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Online Image Placeholder 4">
            <a:extLst>
              <a:ext uri="{FF2B5EF4-FFF2-40B4-BE49-F238E27FC236}">
                <a16:creationId xmlns:a16="http://schemas.microsoft.com/office/drawing/2014/main" id="{9A265732-BAC2-478A-92AE-23D502B7FF1A}"/>
              </a:ext>
            </a:extLst>
          </p:cNvPr>
          <p:cNvSpPr>
            <a:spLocks noGrp="1"/>
          </p:cNvSpPr>
          <p:nvPr>
            <p:ph type="clipArt" sz="quarter" idx="17"/>
          </p:nvPr>
        </p:nvSpPr>
        <p:spPr>
          <a:xfrm>
            <a:off x="4366877" y="4162237"/>
            <a:ext cx="747216" cy="747216"/>
          </a:xfrm>
        </p:spPr>
        <p:txBody>
          <a:bodyPr>
            <a:normAutofit/>
          </a:bodyPr>
          <a:lstStyle>
            <a:lvl1pPr>
              <a:defRPr sz="1000">
                <a:solidFill>
                  <a:schemeClr val="bg1"/>
                </a:solidFill>
              </a:defRPr>
            </a:lvl1pPr>
          </a:lstStyle>
          <a:p>
            <a:r>
              <a:rPr lang="en-US" dirty="0"/>
              <a:t>Click icon to add online image</a:t>
            </a:r>
          </a:p>
        </p:txBody>
      </p:sp>
      <p:sp>
        <p:nvSpPr>
          <p:cNvPr id="62" name="Date Placeholder 3">
            <a:extLst>
              <a:ext uri="{FF2B5EF4-FFF2-40B4-BE49-F238E27FC236}">
                <a16:creationId xmlns:a16="http://schemas.microsoft.com/office/drawing/2014/main" id="{A156C4CF-5CE6-43DE-AA90-A75AB2BB67B7}"/>
              </a:ext>
            </a:extLst>
          </p:cNvPr>
          <p:cNvSpPr>
            <a:spLocks noGrp="1"/>
          </p:cNvSpPr>
          <p:nvPr>
            <p:ph type="dt" sz="half" idx="18"/>
          </p:nvPr>
        </p:nvSpPr>
        <p:spPr>
          <a:xfrm>
            <a:off x="835025" y="6356350"/>
            <a:ext cx="806416" cy="365125"/>
          </a:xfrm>
        </p:spPr>
        <p:txBody>
          <a:bodyPr/>
          <a:lstStyle>
            <a:lvl1pPr>
              <a:defRPr sz="900">
                <a:solidFill>
                  <a:schemeClr val="accent4">
                    <a:lumMod val="20000"/>
                    <a:lumOff val="80000"/>
                  </a:schemeClr>
                </a:solidFill>
              </a:defRPr>
            </a:lvl1pPr>
          </a:lstStyle>
          <a:p>
            <a:endParaRPr lang="en-US" dirty="0"/>
          </a:p>
        </p:txBody>
      </p:sp>
      <p:sp>
        <p:nvSpPr>
          <p:cNvPr id="64" name="Footer Placeholder 4">
            <a:extLst>
              <a:ext uri="{FF2B5EF4-FFF2-40B4-BE49-F238E27FC236}">
                <a16:creationId xmlns:a16="http://schemas.microsoft.com/office/drawing/2014/main" id="{4EA599FC-289F-4C20-9865-DAA03F574EC5}"/>
              </a:ext>
            </a:extLst>
          </p:cNvPr>
          <p:cNvSpPr>
            <a:spLocks noGrp="1"/>
          </p:cNvSpPr>
          <p:nvPr>
            <p:ph type="ftr" sz="quarter" idx="19"/>
          </p:nvPr>
        </p:nvSpPr>
        <p:spPr>
          <a:xfrm>
            <a:off x="1771956" y="6356350"/>
            <a:ext cx="3028643" cy="365125"/>
          </a:xfrm>
        </p:spPr>
        <p:txBody>
          <a:bodyPr/>
          <a:lstStyle>
            <a:lvl1pPr>
              <a:defRPr sz="900">
                <a:solidFill>
                  <a:schemeClr val="accent4">
                    <a:lumMod val="20000"/>
                    <a:lumOff val="80000"/>
                  </a:schemeClr>
                </a:solidFill>
              </a:defRPr>
            </a:lvl1pPr>
          </a:lstStyle>
          <a:p>
            <a:endParaRPr lang="en-US" dirty="0"/>
          </a:p>
        </p:txBody>
      </p:sp>
      <p:sp>
        <p:nvSpPr>
          <p:cNvPr id="66" name="Slide Number Placeholder 5">
            <a:extLst>
              <a:ext uri="{FF2B5EF4-FFF2-40B4-BE49-F238E27FC236}">
                <a16:creationId xmlns:a16="http://schemas.microsoft.com/office/drawing/2014/main" id="{D18BF7DD-991C-4210-9977-3CCAFDB578A7}"/>
              </a:ext>
            </a:extLst>
          </p:cNvPr>
          <p:cNvSpPr>
            <a:spLocks noGrp="1"/>
          </p:cNvSpPr>
          <p:nvPr>
            <p:ph type="sldNum" sz="quarter" idx="20"/>
          </p:nvPr>
        </p:nvSpPr>
        <p:spPr>
          <a:xfrm>
            <a:off x="4951850" y="6356350"/>
            <a:ext cx="809507" cy="365125"/>
          </a:xfrm>
        </p:spPr>
        <p:txBody>
          <a:bodyPr/>
          <a:lstStyle>
            <a:lvl1pPr>
              <a:defRPr sz="900">
                <a:solidFill>
                  <a:schemeClr val="accent4">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778413164"/>
      </p:ext>
    </p:extLst>
  </p:cSld>
  <p:clrMapOvr>
    <a:masterClrMapping/>
  </p:clrMapOvr>
  <p:extLst>
    <p:ext uri="{DCECCB84-F9BA-43D5-87BE-67443E8EF086}">
      <p15:sldGuideLst xmlns:p15="http://schemas.microsoft.com/office/powerpoint/2012/main">
        <p15:guide id="1" pos="600">
          <p15:clr>
            <a:srgbClr val="FBAE40"/>
          </p15:clr>
        </p15:guide>
        <p15:guide id="2" pos="352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3 content">
    <p:bg>
      <p:bgPr>
        <a:solidFill>
          <a:schemeClr val="accent2"/>
        </a:solidFill>
        <a:effectLst/>
      </p:bgPr>
    </p:bg>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E1FA9687-5666-46AC-B2C5-FDA4A4EF6670}"/>
              </a:ext>
            </a:extLst>
          </p:cNvPr>
          <p:cNvSpPr/>
          <p:nvPr userDrawn="1"/>
        </p:nvSpPr>
        <p:spPr>
          <a:xfrm>
            <a:off x="0" y="2682910"/>
            <a:ext cx="4050792" cy="41725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3A0B6809-6EF5-4C1C-AE26-93D43D084EE4}"/>
              </a:ext>
            </a:extLst>
          </p:cNvPr>
          <p:cNvSpPr/>
          <p:nvPr userDrawn="1"/>
        </p:nvSpPr>
        <p:spPr>
          <a:xfrm>
            <a:off x="4070604" y="2662273"/>
            <a:ext cx="4050792" cy="4172532"/>
          </a:xfrm>
          <a:prstGeom prst="rect">
            <a:avLst/>
          </a:prstGeom>
          <a:solidFill>
            <a:schemeClr val="accent4"/>
          </a:solidFill>
          <a:ln w="349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6DDDE35A-F618-42E2-AA04-F609770EFA37}"/>
              </a:ext>
            </a:extLst>
          </p:cNvPr>
          <p:cNvSpPr/>
          <p:nvPr userDrawn="1"/>
        </p:nvSpPr>
        <p:spPr>
          <a:xfrm>
            <a:off x="8141208" y="2662273"/>
            <a:ext cx="4050792" cy="41931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2074505" y="629616"/>
            <a:ext cx="8042991" cy="1325563"/>
          </a:xfrm>
        </p:spPr>
        <p:txBody>
          <a:bodyPr anchor="ctr">
            <a:normAutofit/>
          </a:bodyPr>
          <a:lstStyle>
            <a:lvl1pPr marL="0" algn="ctr"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9" name="Rectangle 8">
            <a:extLst>
              <a:ext uri="{FF2B5EF4-FFF2-40B4-BE49-F238E27FC236}">
                <a16:creationId xmlns:a16="http://schemas.microsoft.com/office/drawing/2014/main" id="{A9801717-EC04-4D9F-BE50-E726ECAC1136}"/>
              </a:ext>
            </a:extLst>
          </p:cNvPr>
          <p:cNvSpPr/>
          <p:nvPr userDrawn="1"/>
        </p:nvSpPr>
        <p:spPr>
          <a:xfrm>
            <a:off x="5017194"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F1841E8-8EE7-488E-B7DD-D1F23F79128D}"/>
              </a:ext>
            </a:extLst>
          </p:cNvPr>
          <p:cNvSpPr/>
          <p:nvPr userDrawn="1"/>
        </p:nvSpPr>
        <p:spPr>
          <a:xfrm>
            <a:off x="4300452"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4AEF00F-18B6-43AC-BF54-3B4939890FE1}"/>
              </a:ext>
            </a:extLst>
          </p:cNvPr>
          <p:cNvSpPr/>
          <p:nvPr userDrawn="1"/>
        </p:nvSpPr>
        <p:spPr>
          <a:xfrm>
            <a:off x="5375565"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BC54B6B-8A0E-422F-B2FF-A68441C16904}"/>
              </a:ext>
            </a:extLst>
          </p:cNvPr>
          <p:cNvSpPr/>
          <p:nvPr userDrawn="1"/>
        </p:nvSpPr>
        <p:spPr>
          <a:xfrm>
            <a:off x="3583710"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602B99D-D623-4FE2-BDFD-A23B43BEBBDD}"/>
              </a:ext>
            </a:extLst>
          </p:cNvPr>
          <p:cNvSpPr/>
          <p:nvPr userDrawn="1"/>
        </p:nvSpPr>
        <p:spPr>
          <a:xfrm>
            <a:off x="2866968"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F4892CE3-43B8-4AF7-8E2E-1E5C2045F89A}"/>
              </a:ext>
            </a:extLst>
          </p:cNvPr>
          <p:cNvSpPr/>
          <p:nvPr userDrawn="1"/>
        </p:nvSpPr>
        <p:spPr>
          <a:xfrm>
            <a:off x="2150226"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53C5002F-39B4-49E5-B179-A5F9A322772D}"/>
              </a:ext>
            </a:extLst>
          </p:cNvPr>
          <p:cNvSpPr/>
          <p:nvPr userDrawn="1"/>
        </p:nvSpPr>
        <p:spPr>
          <a:xfrm>
            <a:off x="3225339"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847AC63-E8C8-47EF-BDEA-DF587155527B}"/>
              </a:ext>
            </a:extLst>
          </p:cNvPr>
          <p:cNvSpPr/>
          <p:nvPr userDrawn="1"/>
        </p:nvSpPr>
        <p:spPr>
          <a:xfrm>
            <a:off x="1791855"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EAD15DF-3882-4D15-8A5D-B08B7A32A9B0}"/>
              </a:ext>
            </a:extLst>
          </p:cNvPr>
          <p:cNvSpPr/>
          <p:nvPr userDrawn="1"/>
        </p:nvSpPr>
        <p:spPr>
          <a:xfrm>
            <a:off x="1433484"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73A3B466-F022-4299-8575-4347D62E5ADB}"/>
              </a:ext>
            </a:extLst>
          </p:cNvPr>
          <p:cNvSpPr/>
          <p:nvPr userDrawn="1"/>
        </p:nvSpPr>
        <p:spPr>
          <a:xfrm>
            <a:off x="6092307"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7103BE58-6B70-49F5-8283-BF3B0B35E1D7}"/>
              </a:ext>
            </a:extLst>
          </p:cNvPr>
          <p:cNvSpPr/>
          <p:nvPr userDrawn="1"/>
        </p:nvSpPr>
        <p:spPr>
          <a:xfrm>
            <a:off x="358371"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865F4154-50AA-4593-A86B-2A7A582D30AA}"/>
              </a:ext>
            </a:extLst>
          </p:cNvPr>
          <p:cNvSpPr/>
          <p:nvPr userDrawn="1"/>
        </p:nvSpPr>
        <p:spPr>
          <a:xfrm>
            <a:off x="4658823"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F635667C-FE54-4C6C-81D2-C117F6848A7C}"/>
              </a:ext>
            </a:extLst>
          </p:cNvPr>
          <p:cNvSpPr/>
          <p:nvPr userDrawn="1"/>
        </p:nvSpPr>
        <p:spPr>
          <a:xfrm>
            <a:off x="1075113"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2B327EE7-DDE6-4725-9791-0909802594D4}"/>
              </a:ext>
            </a:extLst>
          </p:cNvPr>
          <p:cNvSpPr/>
          <p:nvPr userDrawn="1"/>
        </p:nvSpPr>
        <p:spPr>
          <a:xfrm>
            <a:off x="2508597"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E880683C-A1F9-41B4-92B6-6690A542A9CA}"/>
              </a:ext>
            </a:extLst>
          </p:cNvPr>
          <p:cNvSpPr/>
          <p:nvPr userDrawn="1"/>
        </p:nvSpPr>
        <p:spPr>
          <a:xfrm>
            <a:off x="716742" y="2467783"/>
            <a:ext cx="365760" cy="365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0BF012F1-D588-4F57-88B5-6F5532BADA92}"/>
              </a:ext>
            </a:extLst>
          </p:cNvPr>
          <p:cNvSpPr/>
          <p:nvPr userDrawn="1"/>
        </p:nvSpPr>
        <p:spPr>
          <a:xfrm>
            <a:off x="0"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03FFB96-6B81-475C-995F-610FEC231FEE}"/>
              </a:ext>
            </a:extLst>
          </p:cNvPr>
          <p:cNvSpPr/>
          <p:nvPr userDrawn="1"/>
        </p:nvSpPr>
        <p:spPr>
          <a:xfrm>
            <a:off x="5733936" y="2467783"/>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3069B2B0-3E3B-4E71-8023-5CEF05BF4DF3}"/>
              </a:ext>
            </a:extLst>
          </p:cNvPr>
          <p:cNvSpPr/>
          <p:nvPr userDrawn="1"/>
        </p:nvSpPr>
        <p:spPr>
          <a:xfrm>
            <a:off x="3942081" y="2467783"/>
            <a:ext cx="365760" cy="365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088EB2E-CD96-47B9-A63A-8D18CCA89512}"/>
              </a:ext>
            </a:extLst>
          </p:cNvPr>
          <p:cNvSpPr/>
          <p:nvPr userDrawn="1"/>
        </p:nvSpPr>
        <p:spPr>
          <a:xfrm>
            <a:off x="11467872"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338708E-067F-4FA9-BA12-1C4EA2B37A63}"/>
              </a:ext>
            </a:extLst>
          </p:cNvPr>
          <p:cNvSpPr/>
          <p:nvPr userDrawn="1"/>
        </p:nvSpPr>
        <p:spPr>
          <a:xfrm>
            <a:off x="10751130"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6E35FFEA-E06D-408B-A778-0B32F03EFF9F}"/>
              </a:ext>
            </a:extLst>
          </p:cNvPr>
          <p:cNvSpPr/>
          <p:nvPr userDrawn="1"/>
        </p:nvSpPr>
        <p:spPr>
          <a:xfrm>
            <a:off x="11826240"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A48561E-6688-489C-BA9B-9C5D3AD90706}"/>
              </a:ext>
            </a:extLst>
          </p:cNvPr>
          <p:cNvSpPr/>
          <p:nvPr userDrawn="1"/>
        </p:nvSpPr>
        <p:spPr>
          <a:xfrm>
            <a:off x="10034388"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D6BE74A-DCDC-4736-A000-7680D880DF04}"/>
              </a:ext>
            </a:extLst>
          </p:cNvPr>
          <p:cNvSpPr/>
          <p:nvPr userDrawn="1"/>
        </p:nvSpPr>
        <p:spPr>
          <a:xfrm>
            <a:off x="9317646"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5030A29-CB1B-4217-961C-E14F3593D004}"/>
              </a:ext>
            </a:extLst>
          </p:cNvPr>
          <p:cNvSpPr/>
          <p:nvPr userDrawn="1"/>
        </p:nvSpPr>
        <p:spPr>
          <a:xfrm>
            <a:off x="8600904"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D0C4995-9291-4EC8-9EE7-99138E697D86}"/>
              </a:ext>
            </a:extLst>
          </p:cNvPr>
          <p:cNvSpPr/>
          <p:nvPr userDrawn="1"/>
        </p:nvSpPr>
        <p:spPr>
          <a:xfrm>
            <a:off x="9676017"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3F7B342-9394-4E5F-BE39-DC03310AD81F}"/>
              </a:ext>
            </a:extLst>
          </p:cNvPr>
          <p:cNvSpPr/>
          <p:nvPr userDrawn="1"/>
        </p:nvSpPr>
        <p:spPr>
          <a:xfrm>
            <a:off x="8242533"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D4940C5-39A1-40E8-8A26-EDA81A5FF6E2}"/>
              </a:ext>
            </a:extLst>
          </p:cNvPr>
          <p:cNvSpPr/>
          <p:nvPr userDrawn="1"/>
        </p:nvSpPr>
        <p:spPr>
          <a:xfrm>
            <a:off x="7884162"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0F268A38-2DB0-40ED-A3BD-7B0DBF3DC185}"/>
              </a:ext>
            </a:extLst>
          </p:cNvPr>
          <p:cNvSpPr/>
          <p:nvPr userDrawn="1"/>
        </p:nvSpPr>
        <p:spPr>
          <a:xfrm>
            <a:off x="6809049" y="2467783"/>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9222658B-4E93-40D4-8683-4BFDB7FD28AC}"/>
              </a:ext>
            </a:extLst>
          </p:cNvPr>
          <p:cNvSpPr/>
          <p:nvPr userDrawn="1"/>
        </p:nvSpPr>
        <p:spPr>
          <a:xfrm>
            <a:off x="11109501"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CE94E203-4D9D-4315-811B-6AEBDA949895}"/>
              </a:ext>
            </a:extLst>
          </p:cNvPr>
          <p:cNvSpPr/>
          <p:nvPr userDrawn="1"/>
        </p:nvSpPr>
        <p:spPr>
          <a:xfrm>
            <a:off x="7525791"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958DF5A4-693E-486D-BAB8-69D0BDAE74CE}"/>
              </a:ext>
            </a:extLst>
          </p:cNvPr>
          <p:cNvSpPr/>
          <p:nvPr userDrawn="1"/>
        </p:nvSpPr>
        <p:spPr>
          <a:xfrm>
            <a:off x="8959275"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2FBA4F83-ED0B-439D-983D-DBBFB23D2612}"/>
              </a:ext>
            </a:extLst>
          </p:cNvPr>
          <p:cNvSpPr/>
          <p:nvPr userDrawn="1"/>
        </p:nvSpPr>
        <p:spPr>
          <a:xfrm>
            <a:off x="7167420"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3EB3F76F-9FC5-454E-9B4F-C471289878CD}"/>
              </a:ext>
            </a:extLst>
          </p:cNvPr>
          <p:cNvSpPr/>
          <p:nvPr userDrawn="1"/>
        </p:nvSpPr>
        <p:spPr>
          <a:xfrm>
            <a:off x="6450678"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91B303D9-4182-4C78-A463-7ED50F26193B}"/>
              </a:ext>
            </a:extLst>
          </p:cNvPr>
          <p:cNvSpPr/>
          <p:nvPr userDrawn="1"/>
        </p:nvSpPr>
        <p:spPr>
          <a:xfrm>
            <a:off x="10392759"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Text Placeholder 2">
            <a:extLst>
              <a:ext uri="{FF2B5EF4-FFF2-40B4-BE49-F238E27FC236}">
                <a16:creationId xmlns:a16="http://schemas.microsoft.com/office/drawing/2014/main" id="{EF16DA6B-95E3-47E1-84FF-3BC278B41388}"/>
              </a:ext>
            </a:extLst>
          </p:cNvPr>
          <p:cNvSpPr>
            <a:spLocks noGrp="1"/>
          </p:cNvSpPr>
          <p:nvPr>
            <p:ph type="body" idx="10"/>
          </p:nvPr>
        </p:nvSpPr>
        <p:spPr>
          <a:xfrm>
            <a:off x="956168" y="4922388"/>
            <a:ext cx="2176974" cy="566511"/>
          </a:xfrm>
        </p:spPr>
        <p:txBody>
          <a:bodyPr lIns="0">
            <a:no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8" name="Online Image Placeholder 4">
            <a:extLst>
              <a:ext uri="{FF2B5EF4-FFF2-40B4-BE49-F238E27FC236}">
                <a16:creationId xmlns:a16="http://schemas.microsoft.com/office/drawing/2014/main" id="{CAAD9B35-EE81-48EC-8761-181F054A07C5}"/>
              </a:ext>
            </a:extLst>
          </p:cNvPr>
          <p:cNvSpPr>
            <a:spLocks noGrp="1"/>
          </p:cNvSpPr>
          <p:nvPr>
            <p:ph type="clipArt" sz="quarter" idx="11"/>
          </p:nvPr>
        </p:nvSpPr>
        <p:spPr>
          <a:xfrm>
            <a:off x="1668302" y="3911001"/>
            <a:ext cx="747216" cy="747216"/>
          </a:xfrm>
        </p:spPr>
        <p:txBody>
          <a:bodyPr>
            <a:normAutofit/>
          </a:bodyPr>
          <a:lstStyle>
            <a:lvl1pPr>
              <a:defRPr sz="1000">
                <a:solidFill>
                  <a:schemeClr val="bg1"/>
                </a:solidFill>
              </a:defRPr>
            </a:lvl1pPr>
          </a:lstStyle>
          <a:p>
            <a:r>
              <a:rPr lang="en-US" dirty="0"/>
              <a:t>Click icon to add online image</a:t>
            </a:r>
          </a:p>
        </p:txBody>
      </p:sp>
      <p:sp>
        <p:nvSpPr>
          <p:cNvPr id="69" name="Text Placeholder 2">
            <a:extLst>
              <a:ext uri="{FF2B5EF4-FFF2-40B4-BE49-F238E27FC236}">
                <a16:creationId xmlns:a16="http://schemas.microsoft.com/office/drawing/2014/main" id="{BDA65F58-E1F7-44CA-BD9C-34919803B82A}"/>
              </a:ext>
            </a:extLst>
          </p:cNvPr>
          <p:cNvSpPr>
            <a:spLocks noGrp="1"/>
          </p:cNvSpPr>
          <p:nvPr>
            <p:ph type="body" idx="12"/>
          </p:nvPr>
        </p:nvSpPr>
        <p:spPr>
          <a:xfrm>
            <a:off x="4969746" y="4922388"/>
            <a:ext cx="2176974" cy="566511"/>
          </a:xfrm>
        </p:spPr>
        <p:txBody>
          <a:bodyPr lIns="0">
            <a:no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0" name="Online Image Placeholder 4">
            <a:extLst>
              <a:ext uri="{FF2B5EF4-FFF2-40B4-BE49-F238E27FC236}">
                <a16:creationId xmlns:a16="http://schemas.microsoft.com/office/drawing/2014/main" id="{0FC3B20B-4758-4A42-8F93-33F464E4670F}"/>
              </a:ext>
            </a:extLst>
          </p:cNvPr>
          <p:cNvSpPr>
            <a:spLocks noGrp="1"/>
          </p:cNvSpPr>
          <p:nvPr>
            <p:ph type="clipArt" sz="quarter" idx="13"/>
          </p:nvPr>
        </p:nvSpPr>
        <p:spPr>
          <a:xfrm>
            <a:off x="5681880" y="3911001"/>
            <a:ext cx="747216" cy="747216"/>
          </a:xfrm>
        </p:spPr>
        <p:txBody>
          <a:bodyPr>
            <a:normAutofit/>
          </a:bodyPr>
          <a:lstStyle>
            <a:lvl1pPr>
              <a:defRPr sz="1000">
                <a:solidFill>
                  <a:schemeClr val="bg1"/>
                </a:solidFill>
              </a:defRPr>
            </a:lvl1pPr>
          </a:lstStyle>
          <a:p>
            <a:r>
              <a:rPr lang="en-US" dirty="0"/>
              <a:t>Click icon to add online image</a:t>
            </a:r>
          </a:p>
        </p:txBody>
      </p:sp>
      <p:sp>
        <p:nvSpPr>
          <p:cNvPr id="72" name="Text Placeholder 2">
            <a:extLst>
              <a:ext uri="{FF2B5EF4-FFF2-40B4-BE49-F238E27FC236}">
                <a16:creationId xmlns:a16="http://schemas.microsoft.com/office/drawing/2014/main" id="{3235C0E0-A540-41F6-8358-8E19E9EFBA01}"/>
              </a:ext>
            </a:extLst>
          </p:cNvPr>
          <p:cNvSpPr>
            <a:spLocks noGrp="1"/>
          </p:cNvSpPr>
          <p:nvPr>
            <p:ph type="body" idx="14"/>
          </p:nvPr>
        </p:nvSpPr>
        <p:spPr>
          <a:xfrm>
            <a:off x="9050970" y="4922388"/>
            <a:ext cx="2176974" cy="566511"/>
          </a:xfrm>
        </p:spPr>
        <p:txBody>
          <a:bodyPr lIns="0">
            <a:no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3" name="Online Image Placeholder 4">
            <a:extLst>
              <a:ext uri="{FF2B5EF4-FFF2-40B4-BE49-F238E27FC236}">
                <a16:creationId xmlns:a16="http://schemas.microsoft.com/office/drawing/2014/main" id="{D16285A0-0824-4A0A-892F-2ABEEB9CAC28}"/>
              </a:ext>
            </a:extLst>
          </p:cNvPr>
          <p:cNvSpPr>
            <a:spLocks noGrp="1"/>
          </p:cNvSpPr>
          <p:nvPr>
            <p:ph type="clipArt" sz="quarter" idx="15"/>
          </p:nvPr>
        </p:nvSpPr>
        <p:spPr>
          <a:xfrm>
            <a:off x="9763104" y="3911001"/>
            <a:ext cx="747216" cy="747216"/>
          </a:xfrm>
        </p:spPr>
        <p:txBody>
          <a:bodyPr>
            <a:normAutofit/>
          </a:bodyPr>
          <a:lstStyle>
            <a:lvl1pPr>
              <a:defRPr sz="1000">
                <a:solidFill>
                  <a:schemeClr val="bg1"/>
                </a:solidFill>
              </a:defRPr>
            </a:lvl1pPr>
          </a:lstStyle>
          <a:p>
            <a:r>
              <a:rPr lang="en-US" dirty="0"/>
              <a:t>Click icon to add online image</a:t>
            </a:r>
          </a:p>
        </p:txBody>
      </p:sp>
      <p:sp>
        <p:nvSpPr>
          <p:cNvPr id="74" name="Date Placeholder 3">
            <a:extLst>
              <a:ext uri="{FF2B5EF4-FFF2-40B4-BE49-F238E27FC236}">
                <a16:creationId xmlns:a16="http://schemas.microsoft.com/office/drawing/2014/main" id="{403A449B-E2DB-41B6-A150-A5C66BE78D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1">
                    <a:lumMod val="20000"/>
                    <a:lumOff val="80000"/>
                  </a:schemeClr>
                </a:solidFill>
              </a:defRPr>
            </a:lvl1pPr>
          </a:lstStyle>
          <a:p>
            <a:endParaRPr lang="en-US" dirty="0"/>
          </a:p>
        </p:txBody>
      </p:sp>
      <p:sp>
        <p:nvSpPr>
          <p:cNvPr id="75" name="Footer Placeholder 4">
            <a:extLst>
              <a:ext uri="{FF2B5EF4-FFF2-40B4-BE49-F238E27FC236}">
                <a16:creationId xmlns:a16="http://schemas.microsoft.com/office/drawing/2014/main" id="{1D45A931-0FDA-46B3-A78A-EDB46C29F3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accent4">
                    <a:lumMod val="20000"/>
                    <a:lumOff val="80000"/>
                  </a:schemeClr>
                </a:solidFill>
              </a:defRPr>
            </a:lvl1pPr>
          </a:lstStyle>
          <a:p>
            <a:endParaRPr lang="en-US" dirty="0"/>
          </a:p>
        </p:txBody>
      </p:sp>
      <p:sp>
        <p:nvSpPr>
          <p:cNvPr id="76" name="Slide Number Placeholder 5">
            <a:extLst>
              <a:ext uri="{FF2B5EF4-FFF2-40B4-BE49-F238E27FC236}">
                <a16:creationId xmlns:a16="http://schemas.microsoft.com/office/drawing/2014/main" id="{43592334-BF43-483B-9ED5-B96DF770B5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30272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4"/>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3657600" y="3296920"/>
            <a:ext cx="7315200" cy="674370"/>
          </a:xfrm>
        </p:spPr>
        <p:txBody>
          <a:bodyPr>
            <a:normAutofit/>
          </a:bodyPr>
          <a:lstStyle>
            <a:lvl1pPr marL="0" indent="0" algn="ctr">
              <a:lnSpc>
                <a:spcPct val="100000"/>
              </a:lnSpc>
              <a:buNone/>
              <a:defRPr lang="en-US" sz="24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DC9118C8-2BD4-4A40-BC58-4FE44DEC7363}"/>
              </a:ext>
            </a:extLst>
          </p:cNvPr>
          <p:cNvSpPr/>
          <p:nvPr userDrawn="1"/>
        </p:nvSpPr>
        <p:spPr>
          <a:xfrm>
            <a:off x="211836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4AD9616-1E71-41BB-8C88-7A8B2E678B19}"/>
              </a:ext>
            </a:extLst>
          </p:cNvPr>
          <p:cNvSpPr/>
          <p:nvPr userDrawn="1"/>
        </p:nvSpPr>
        <p:spPr>
          <a:xfrm>
            <a:off x="211836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3C0C635-E6DB-4926-AB50-27C9523BA6D9}"/>
              </a:ext>
            </a:extLst>
          </p:cNvPr>
          <p:cNvSpPr/>
          <p:nvPr userDrawn="1"/>
        </p:nvSpPr>
        <p:spPr>
          <a:xfrm>
            <a:off x="2118360" y="27432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8C2E78C-B45B-4FC7-8BA2-B26C3B4C1B7B}"/>
              </a:ext>
            </a:extLst>
          </p:cNvPr>
          <p:cNvSpPr/>
          <p:nvPr userDrawn="1"/>
        </p:nvSpPr>
        <p:spPr>
          <a:xfrm>
            <a:off x="211836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E27586E-6CC4-43CF-85A4-5F1DEBF538EE}"/>
              </a:ext>
            </a:extLst>
          </p:cNvPr>
          <p:cNvSpPr/>
          <p:nvPr userDrawn="1"/>
        </p:nvSpPr>
        <p:spPr>
          <a:xfrm>
            <a:off x="211836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1EA87086-44EB-4B15-9068-C89D4316CCC4}"/>
              </a:ext>
            </a:extLst>
          </p:cNvPr>
          <p:cNvSpPr/>
          <p:nvPr userDrawn="1"/>
        </p:nvSpPr>
        <p:spPr>
          <a:xfrm>
            <a:off x="211836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2DBA141-4D66-475C-A7A4-24D56F66EA01}"/>
              </a:ext>
            </a:extLst>
          </p:cNvPr>
          <p:cNvSpPr/>
          <p:nvPr userDrawn="1"/>
        </p:nvSpPr>
        <p:spPr>
          <a:xfrm>
            <a:off x="2118360" y="41148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236208B-40F2-466D-94DD-475C48CC33F1}"/>
              </a:ext>
            </a:extLst>
          </p:cNvPr>
          <p:cNvSpPr/>
          <p:nvPr userDrawn="1"/>
        </p:nvSpPr>
        <p:spPr>
          <a:xfrm>
            <a:off x="211836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5A7F399-568C-49DE-BEA4-F1693AC34329}"/>
              </a:ext>
            </a:extLst>
          </p:cNvPr>
          <p:cNvSpPr/>
          <p:nvPr userDrawn="1"/>
        </p:nvSpPr>
        <p:spPr>
          <a:xfrm>
            <a:off x="2118360" y="48006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5004A9B4-FE61-456D-821E-17BBAF611724}"/>
              </a:ext>
            </a:extLst>
          </p:cNvPr>
          <p:cNvSpPr/>
          <p:nvPr userDrawn="1"/>
        </p:nvSpPr>
        <p:spPr>
          <a:xfrm>
            <a:off x="211836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E9149E0-1DA5-4D13-B672-D5D022B66892}"/>
              </a:ext>
            </a:extLst>
          </p:cNvPr>
          <p:cNvSpPr/>
          <p:nvPr userDrawn="1"/>
        </p:nvSpPr>
        <p:spPr>
          <a:xfrm>
            <a:off x="2118360"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F34998EA-58DB-4394-B448-32D5476A0416}"/>
              </a:ext>
            </a:extLst>
          </p:cNvPr>
          <p:cNvSpPr/>
          <p:nvPr userDrawn="1"/>
        </p:nvSpPr>
        <p:spPr>
          <a:xfrm>
            <a:off x="2118360" y="3429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7D0B7785-DD94-4481-9BE0-30321A1E5D4F}"/>
              </a:ext>
            </a:extLst>
          </p:cNvPr>
          <p:cNvSpPr/>
          <p:nvPr userDrawn="1"/>
        </p:nvSpPr>
        <p:spPr>
          <a:xfrm>
            <a:off x="211836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5CA73DF-3F6B-4A8B-BC96-5F0E8816759D}"/>
              </a:ext>
            </a:extLst>
          </p:cNvPr>
          <p:cNvSpPr/>
          <p:nvPr userDrawn="1"/>
        </p:nvSpPr>
        <p:spPr>
          <a:xfrm>
            <a:off x="2118360"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0256AF0A-DC14-4B8A-B41C-950B659F5248}"/>
              </a:ext>
            </a:extLst>
          </p:cNvPr>
          <p:cNvSpPr/>
          <p:nvPr userDrawn="1"/>
        </p:nvSpPr>
        <p:spPr>
          <a:xfrm>
            <a:off x="211836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35D68D2-7542-4F1E-923A-0C6C255A8566}"/>
              </a:ext>
            </a:extLst>
          </p:cNvPr>
          <p:cNvSpPr/>
          <p:nvPr userDrawn="1"/>
        </p:nvSpPr>
        <p:spPr>
          <a:xfrm>
            <a:off x="211836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E0DD9ED3-7DCD-4E23-94F2-51C26D610A2B}"/>
              </a:ext>
            </a:extLst>
          </p:cNvPr>
          <p:cNvSpPr/>
          <p:nvPr userDrawn="1"/>
        </p:nvSpPr>
        <p:spPr>
          <a:xfrm>
            <a:off x="2118360"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7ED83BD-EB0D-46BD-A015-91554B991642}"/>
              </a:ext>
            </a:extLst>
          </p:cNvPr>
          <p:cNvSpPr/>
          <p:nvPr userDrawn="1"/>
        </p:nvSpPr>
        <p:spPr>
          <a:xfrm>
            <a:off x="211836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69C2404-050F-4EF9-B5FD-333059A9D6FA}"/>
              </a:ext>
            </a:extLst>
          </p:cNvPr>
          <p:cNvSpPr/>
          <p:nvPr userDrawn="1"/>
        </p:nvSpPr>
        <p:spPr>
          <a:xfrm>
            <a:off x="2118360"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34710FF2-3868-4BB0-AA0F-85DAD4623984}"/>
              </a:ext>
            </a:extLst>
          </p:cNvPr>
          <p:cNvSpPr/>
          <p:nvPr userDrawn="1"/>
        </p:nvSpPr>
        <p:spPr>
          <a:xfrm>
            <a:off x="2118360"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rot="16200000">
            <a:off x="-2374585" y="2766220"/>
            <a:ext cx="6858002" cy="1325563"/>
          </a:xfrm>
        </p:spPr>
        <p:txBody>
          <a:bodyPr>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50" name="Content Placeholder 2">
            <a:extLst>
              <a:ext uri="{FF2B5EF4-FFF2-40B4-BE49-F238E27FC236}">
                <a16:creationId xmlns:a16="http://schemas.microsoft.com/office/drawing/2014/main" id="{3D1D7F95-338B-478D-B221-D4C9EC5472B2}"/>
              </a:ext>
            </a:extLst>
          </p:cNvPr>
          <p:cNvSpPr>
            <a:spLocks noGrp="1"/>
          </p:cNvSpPr>
          <p:nvPr>
            <p:ph idx="11"/>
          </p:nvPr>
        </p:nvSpPr>
        <p:spPr>
          <a:xfrm>
            <a:off x="3657600" y="4126230"/>
            <a:ext cx="7315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 name="Online Image Placeholder 4">
            <a:extLst>
              <a:ext uri="{FF2B5EF4-FFF2-40B4-BE49-F238E27FC236}">
                <a16:creationId xmlns:a16="http://schemas.microsoft.com/office/drawing/2014/main" id="{B1173A38-564B-4926-9E0B-57DAB42A7194}"/>
              </a:ext>
            </a:extLst>
          </p:cNvPr>
          <p:cNvSpPr>
            <a:spLocks noGrp="1"/>
          </p:cNvSpPr>
          <p:nvPr>
            <p:ph type="clipArt" sz="quarter" idx="15"/>
          </p:nvPr>
        </p:nvSpPr>
        <p:spPr>
          <a:xfrm>
            <a:off x="6743700" y="1899285"/>
            <a:ext cx="1127125" cy="1127125"/>
          </a:xfrm>
        </p:spPr>
        <p:txBody>
          <a:bodyPr>
            <a:normAutofit/>
          </a:bodyPr>
          <a:lstStyle>
            <a:lvl1pPr>
              <a:defRPr sz="1800">
                <a:solidFill>
                  <a:schemeClr val="bg1"/>
                </a:solidFill>
              </a:defRPr>
            </a:lvl1pPr>
          </a:lstStyle>
          <a:p>
            <a:r>
              <a:rPr lang="en-US" dirty="0"/>
              <a:t>Click icon to add online image</a:t>
            </a:r>
          </a:p>
        </p:txBody>
      </p:sp>
      <p:sp>
        <p:nvSpPr>
          <p:cNvPr id="33" name="Date Placeholder 3">
            <a:extLst>
              <a:ext uri="{FF2B5EF4-FFF2-40B4-BE49-F238E27FC236}">
                <a16:creationId xmlns:a16="http://schemas.microsoft.com/office/drawing/2014/main" id="{2A70D14D-B032-42AB-863B-09AB9DB8C758}"/>
              </a:ext>
            </a:extLst>
          </p:cNvPr>
          <p:cNvSpPr>
            <a:spLocks noGrp="1"/>
          </p:cNvSpPr>
          <p:nvPr>
            <p:ph type="dt" sz="half" idx="2"/>
          </p:nvPr>
        </p:nvSpPr>
        <p:spPr>
          <a:xfrm>
            <a:off x="3299460" y="6356350"/>
            <a:ext cx="2709454" cy="365125"/>
          </a:xfrm>
          <a:prstGeom prst="rect">
            <a:avLst/>
          </a:prstGeom>
        </p:spPr>
        <p:txBody>
          <a:bodyPr vert="horz" lIns="91440" tIns="45720" rIns="91440" bIns="45720" rtlCol="0" anchor="ctr"/>
          <a:lstStyle>
            <a:lvl1pPr algn="l">
              <a:defRPr sz="900">
                <a:solidFill>
                  <a:schemeClr val="accent4">
                    <a:lumMod val="20000"/>
                    <a:lumOff val="80000"/>
                  </a:schemeClr>
                </a:solidFill>
              </a:defRPr>
            </a:lvl1pPr>
          </a:lstStyle>
          <a:p>
            <a:endParaRPr lang="en-US" dirty="0"/>
          </a:p>
        </p:txBody>
      </p:sp>
      <p:sp>
        <p:nvSpPr>
          <p:cNvPr id="35" name="Footer Placeholder 4">
            <a:extLst>
              <a:ext uri="{FF2B5EF4-FFF2-40B4-BE49-F238E27FC236}">
                <a16:creationId xmlns:a16="http://schemas.microsoft.com/office/drawing/2014/main" id="{06761B94-9FB3-4CC8-9201-29F6032957EB}"/>
              </a:ext>
            </a:extLst>
          </p:cNvPr>
          <p:cNvSpPr>
            <a:spLocks noGrp="1"/>
          </p:cNvSpPr>
          <p:nvPr>
            <p:ph type="ftr" sz="quarter" idx="3"/>
          </p:nvPr>
        </p:nvSpPr>
        <p:spPr>
          <a:xfrm>
            <a:off x="6183089" y="6356350"/>
            <a:ext cx="2253340" cy="365125"/>
          </a:xfrm>
          <a:prstGeom prst="rect">
            <a:avLst/>
          </a:prstGeom>
        </p:spPr>
        <p:txBody>
          <a:bodyPr vert="horz" lIns="91440" tIns="45720" rIns="91440" bIns="45720" rtlCol="0" anchor="ctr"/>
          <a:lstStyle>
            <a:lvl1pPr algn="ctr">
              <a:defRPr sz="900">
                <a:solidFill>
                  <a:schemeClr val="accent4">
                    <a:lumMod val="20000"/>
                    <a:lumOff val="80000"/>
                  </a:schemeClr>
                </a:solidFill>
              </a:defRPr>
            </a:lvl1pPr>
          </a:lstStyle>
          <a:p>
            <a:endParaRPr lang="en-US" dirty="0"/>
          </a:p>
        </p:txBody>
      </p:sp>
      <p:sp>
        <p:nvSpPr>
          <p:cNvPr id="37" name="Slide Number Placeholder 5">
            <a:extLst>
              <a:ext uri="{FF2B5EF4-FFF2-40B4-BE49-F238E27FC236}">
                <a16:creationId xmlns:a16="http://schemas.microsoft.com/office/drawing/2014/main" id="{E3302F78-FDF8-4294-A286-EBE868040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4">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5811896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accent3"/>
        </a:solidFill>
        <a:effectLst/>
      </p:bgPr>
    </p:bg>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D6DBA18F-1861-4C2A-8FFE-4E883AEC0B63}"/>
              </a:ext>
            </a:extLst>
          </p:cNvPr>
          <p:cNvSpPr>
            <a:spLocks noGrp="1"/>
          </p:cNvSpPr>
          <p:nvPr>
            <p:ph type="pic" sz="quarter" idx="10"/>
          </p:nvPr>
        </p:nvSpPr>
        <p:spPr>
          <a:xfrm>
            <a:off x="6092825" y="0"/>
            <a:ext cx="6099175" cy="6251575"/>
          </a:xfrm>
        </p:spPr>
        <p:txBody>
          <a:bodyPr/>
          <a:lstStyle/>
          <a:p>
            <a:r>
              <a:rPr lang="en-US" dirty="0"/>
              <a:t>Click icon to add picture</a:t>
            </a:r>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a:off x="835025" y="1333500"/>
            <a:ext cx="4493260" cy="1946275"/>
          </a:xfrm>
        </p:spPr>
        <p:txBody>
          <a:bodyPr anchor="b">
            <a:normAutofit/>
          </a:bodyPr>
          <a:lstStyle>
            <a:lvl1pPr>
              <a:defRPr sz="3800" b="1">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838200" y="3886200"/>
            <a:ext cx="4493260" cy="2364740"/>
          </a:xfrm>
        </p:spPr>
        <p:txBody>
          <a:bodyPr numCol="2">
            <a:normAutofit/>
          </a:bodyPr>
          <a:lstStyle>
            <a:lvl1pPr marL="0" indent="0">
              <a:lnSpc>
                <a:spcPct val="100000"/>
              </a:lnSpc>
              <a:buNone/>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9" name="Rectangle 8">
            <a:extLst>
              <a:ext uri="{FF2B5EF4-FFF2-40B4-BE49-F238E27FC236}">
                <a16:creationId xmlns:a16="http://schemas.microsoft.com/office/drawing/2014/main" id="{806E491E-8435-44CE-B968-83D09EE49881}"/>
              </a:ext>
            </a:extLst>
          </p:cNvPr>
          <p:cNvSpPr/>
          <p:nvPr userDrawn="1"/>
        </p:nvSpPr>
        <p:spPr>
          <a:xfrm>
            <a:off x="6093585" y="625094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9A03180-44BE-4E4D-BF73-EE5DAD729554}"/>
              </a:ext>
            </a:extLst>
          </p:cNvPr>
          <p:cNvSpPr/>
          <p:nvPr userDrawn="1"/>
        </p:nvSpPr>
        <p:spPr>
          <a:xfrm>
            <a:off x="7313887" y="6252097"/>
            <a:ext cx="607060" cy="607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723494C-1FD5-4EBA-8A6B-6C58A70E245E}"/>
              </a:ext>
            </a:extLst>
          </p:cNvPr>
          <p:cNvSpPr/>
          <p:nvPr userDrawn="1"/>
        </p:nvSpPr>
        <p:spPr>
          <a:xfrm>
            <a:off x="7924038" y="6252097"/>
            <a:ext cx="607060" cy="607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7B4F5D5-9FB3-40E0-9D7F-F5F040B1600D}"/>
              </a:ext>
            </a:extLst>
          </p:cNvPr>
          <p:cNvSpPr/>
          <p:nvPr userDrawn="1"/>
        </p:nvSpPr>
        <p:spPr>
          <a:xfrm>
            <a:off x="8534189" y="6252097"/>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E5FAC9F-7B71-487B-85A6-B4F56F65E4C2}"/>
              </a:ext>
            </a:extLst>
          </p:cNvPr>
          <p:cNvSpPr/>
          <p:nvPr userDrawn="1"/>
        </p:nvSpPr>
        <p:spPr>
          <a:xfrm>
            <a:off x="9144340" y="6252097"/>
            <a:ext cx="607060" cy="607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B4321CDD-C6D0-43F2-A170-9E4DF40B2894}"/>
              </a:ext>
            </a:extLst>
          </p:cNvPr>
          <p:cNvSpPr/>
          <p:nvPr userDrawn="1"/>
        </p:nvSpPr>
        <p:spPr>
          <a:xfrm>
            <a:off x="9754491" y="6252097"/>
            <a:ext cx="607060" cy="607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DA8C59A-C559-4262-8FCA-EAC9CF7210A9}"/>
              </a:ext>
            </a:extLst>
          </p:cNvPr>
          <p:cNvSpPr/>
          <p:nvPr userDrawn="1"/>
        </p:nvSpPr>
        <p:spPr>
          <a:xfrm>
            <a:off x="10364642" y="6252097"/>
            <a:ext cx="607060" cy="607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73707CE-E446-40A9-83AF-F04214AFAEF3}"/>
              </a:ext>
            </a:extLst>
          </p:cNvPr>
          <p:cNvSpPr/>
          <p:nvPr userDrawn="1"/>
        </p:nvSpPr>
        <p:spPr>
          <a:xfrm>
            <a:off x="10974793" y="6252097"/>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DB05DAC-B1E0-42D0-B507-570CF69E87E7}"/>
              </a:ext>
            </a:extLst>
          </p:cNvPr>
          <p:cNvSpPr/>
          <p:nvPr userDrawn="1"/>
        </p:nvSpPr>
        <p:spPr>
          <a:xfrm>
            <a:off x="11584940" y="6252097"/>
            <a:ext cx="607060" cy="607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0FA9F79-40D8-44D3-BDF1-C1310C2FC407}"/>
              </a:ext>
            </a:extLst>
          </p:cNvPr>
          <p:cNvSpPr/>
          <p:nvPr userDrawn="1"/>
        </p:nvSpPr>
        <p:spPr>
          <a:xfrm>
            <a:off x="6703736" y="6252097"/>
            <a:ext cx="607060" cy="607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DB852A5-9EEB-4624-BADD-F5FF19960517}"/>
              </a:ext>
            </a:extLst>
          </p:cNvPr>
          <p:cNvSpPr/>
          <p:nvPr userDrawn="1"/>
        </p:nvSpPr>
        <p:spPr>
          <a:xfrm>
            <a:off x="835025" y="848032"/>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Date Placeholder 3">
            <a:extLst>
              <a:ext uri="{FF2B5EF4-FFF2-40B4-BE49-F238E27FC236}">
                <a16:creationId xmlns:a16="http://schemas.microsoft.com/office/drawing/2014/main" id="{E2D1610F-F8AC-4CFC-BF3C-E85A51D67E22}"/>
              </a:ext>
            </a:extLst>
          </p:cNvPr>
          <p:cNvSpPr>
            <a:spLocks noGrp="1"/>
          </p:cNvSpPr>
          <p:nvPr>
            <p:ph type="dt" sz="half" idx="11"/>
          </p:nvPr>
        </p:nvSpPr>
        <p:spPr>
          <a:xfrm>
            <a:off x="835025" y="6356350"/>
            <a:ext cx="806416" cy="365125"/>
          </a:xfrm>
        </p:spPr>
        <p:txBody>
          <a:bodyPr/>
          <a:lstStyle>
            <a:lvl1pPr>
              <a:defRPr sz="900">
                <a:solidFill>
                  <a:schemeClr val="accent3">
                    <a:lumMod val="20000"/>
                    <a:lumOff val="80000"/>
                  </a:schemeClr>
                </a:solidFill>
              </a:defRPr>
            </a:lvl1pPr>
          </a:lstStyle>
          <a:p>
            <a:endParaRPr lang="en-US" dirty="0"/>
          </a:p>
        </p:txBody>
      </p:sp>
      <p:sp>
        <p:nvSpPr>
          <p:cNvPr id="20" name="Footer Placeholder 4">
            <a:extLst>
              <a:ext uri="{FF2B5EF4-FFF2-40B4-BE49-F238E27FC236}">
                <a16:creationId xmlns:a16="http://schemas.microsoft.com/office/drawing/2014/main" id="{B9B1A01F-A9EE-4009-8274-36D560D838C7}"/>
              </a:ext>
            </a:extLst>
          </p:cNvPr>
          <p:cNvSpPr>
            <a:spLocks noGrp="1"/>
          </p:cNvSpPr>
          <p:nvPr>
            <p:ph type="ftr" sz="quarter" idx="12"/>
          </p:nvPr>
        </p:nvSpPr>
        <p:spPr>
          <a:xfrm>
            <a:off x="1771957" y="6356350"/>
            <a:ext cx="2590346" cy="365125"/>
          </a:xfrm>
        </p:spPr>
        <p:txBody>
          <a:bodyPr/>
          <a:lstStyle>
            <a:lvl1pPr>
              <a:defRPr sz="900">
                <a:solidFill>
                  <a:schemeClr val="accent3">
                    <a:lumMod val="20000"/>
                    <a:lumOff val="80000"/>
                  </a:schemeClr>
                </a:solidFill>
              </a:defRPr>
            </a:lvl1pPr>
          </a:lstStyle>
          <a:p>
            <a:endParaRPr lang="en-US" dirty="0"/>
          </a:p>
        </p:txBody>
      </p:sp>
      <p:sp>
        <p:nvSpPr>
          <p:cNvPr id="22" name="Slide Number Placeholder 5">
            <a:extLst>
              <a:ext uri="{FF2B5EF4-FFF2-40B4-BE49-F238E27FC236}">
                <a16:creationId xmlns:a16="http://schemas.microsoft.com/office/drawing/2014/main" id="{816387B0-6878-4D33-A72D-26350FC7B128}"/>
              </a:ext>
            </a:extLst>
          </p:cNvPr>
          <p:cNvSpPr>
            <a:spLocks noGrp="1"/>
          </p:cNvSpPr>
          <p:nvPr>
            <p:ph type="sldNum" sz="quarter" idx="13"/>
          </p:nvPr>
        </p:nvSpPr>
        <p:spPr>
          <a:xfrm>
            <a:off x="4518778" y="6356350"/>
            <a:ext cx="809507" cy="365125"/>
          </a:xfrm>
        </p:spPr>
        <p:txBody>
          <a:bodyPr/>
          <a:lstStyle>
            <a:lvl1pP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1667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602CDF5-333B-4D96-98D8-CDFB79A8430E}"/>
              </a:ext>
            </a:extLst>
          </p:cNvPr>
          <p:cNvSpPr/>
          <p:nvPr userDrawn="1"/>
        </p:nvSpPr>
        <p:spPr>
          <a:xfrm>
            <a:off x="10472928" y="3425047"/>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4BE2D702-5FB5-4F75-B96D-4F210F10EA62}"/>
              </a:ext>
            </a:extLst>
          </p:cNvPr>
          <p:cNvSpPr/>
          <p:nvPr userDrawn="1"/>
        </p:nvSpPr>
        <p:spPr>
          <a:xfrm>
            <a:off x="7044535" y="0"/>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835025" y="2074089"/>
            <a:ext cx="5522750" cy="1492476"/>
          </a:xfrm>
        </p:spPr>
        <p:txBody>
          <a:bodyPr lIns="0" bIns="0" anchor="b">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AEC85266-52B0-409F-8CE4-E444E424D5E1}"/>
              </a:ext>
            </a:extLst>
          </p:cNvPr>
          <p:cNvSpPr>
            <a:spLocks noGrp="1"/>
          </p:cNvSpPr>
          <p:nvPr>
            <p:ph type="body" sz="quarter" idx="13" hasCustomPrompt="1"/>
          </p:nvPr>
        </p:nvSpPr>
        <p:spPr>
          <a:xfrm>
            <a:off x="835025" y="3865635"/>
            <a:ext cx="5522750" cy="1947336"/>
          </a:xfrm>
        </p:spPr>
        <p:txBody>
          <a:bodyPr lIns="0">
            <a:normAutofit/>
          </a:bodyPr>
          <a:lstStyle>
            <a:lvl1pPr marL="0" indent="0" algn="ctr">
              <a:lnSpc>
                <a:spcPct val="150000"/>
              </a:lnSpc>
              <a:buNone/>
              <a:defRPr sz="1600">
                <a:solidFill>
                  <a:schemeClr val="bg1"/>
                </a:solidFill>
              </a:defRPr>
            </a:lvl1pPr>
          </a:lstStyle>
          <a:p>
            <a:r>
              <a:rPr lang="en-US" dirty="0"/>
              <a:t>Click to edit Master subtitle style</a:t>
            </a:r>
          </a:p>
        </p:txBody>
      </p:sp>
      <p:sp>
        <p:nvSpPr>
          <p:cNvPr id="20" name="Rectangle 19">
            <a:extLst>
              <a:ext uri="{FF2B5EF4-FFF2-40B4-BE49-F238E27FC236}">
                <a16:creationId xmlns:a16="http://schemas.microsoft.com/office/drawing/2014/main" id="{0455E561-1242-4C3A-8D37-3138CA80547F}"/>
              </a:ext>
            </a:extLst>
          </p:cNvPr>
          <p:cNvSpPr/>
          <p:nvPr userDrawn="1"/>
        </p:nvSpPr>
        <p:spPr>
          <a:xfrm>
            <a:off x="10472928" y="1713063"/>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1AFF298D-0F6B-4888-9B03-1FDDFE28B82B}"/>
              </a:ext>
            </a:extLst>
          </p:cNvPr>
          <p:cNvSpPr/>
          <p:nvPr userDrawn="1"/>
        </p:nvSpPr>
        <p:spPr>
          <a:xfrm>
            <a:off x="8755907" y="0"/>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2C19AED-A027-4017-B01A-E1E6583F81C6}"/>
              </a:ext>
            </a:extLst>
          </p:cNvPr>
          <p:cNvSpPr/>
          <p:nvPr userDrawn="1"/>
        </p:nvSpPr>
        <p:spPr>
          <a:xfrm>
            <a:off x="8755907" y="1713063"/>
            <a:ext cx="1719072" cy="17111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728C741F-060F-4718-A57B-A1162A01F72C}"/>
              </a:ext>
            </a:extLst>
          </p:cNvPr>
          <p:cNvSpPr/>
          <p:nvPr userDrawn="1"/>
        </p:nvSpPr>
        <p:spPr>
          <a:xfrm>
            <a:off x="8755907" y="3425047"/>
            <a:ext cx="1719072" cy="1713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667E4DE3-DDB5-444E-86D9-7B201F0BFC0F}"/>
              </a:ext>
            </a:extLst>
          </p:cNvPr>
          <p:cNvSpPr/>
          <p:nvPr userDrawn="1"/>
        </p:nvSpPr>
        <p:spPr>
          <a:xfrm>
            <a:off x="7044535" y="3425047"/>
            <a:ext cx="1719072" cy="1719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Picture Placeholder 52">
            <a:extLst>
              <a:ext uri="{FF2B5EF4-FFF2-40B4-BE49-F238E27FC236}">
                <a16:creationId xmlns:a16="http://schemas.microsoft.com/office/drawing/2014/main" id="{7B163DE2-7989-4B1E-8299-5E64777AFA25}"/>
              </a:ext>
            </a:extLst>
          </p:cNvPr>
          <p:cNvSpPr>
            <a:spLocks noGrp="1"/>
          </p:cNvSpPr>
          <p:nvPr>
            <p:ph type="pic" sz="quarter" idx="14"/>
          </p:nvPr>
        </p:nvSpPr>
        <p:spPr>
          <a:xfrm>
            <a:off x="10472928" y="0"/>
            <a:ext cx="1719072" cy="1711166"/>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a:noAutofit/>
          </a:bodyPr>
          <a:lstStyle/>
          <a:p>
            <a:r>
              <a:rPr lang="en-US" dirty="0"/>
              <a:t>Click icon to add picture</a:t>
            </a:r>
          </a:p>
        </p:txBody>
      </p:sp>
      <p:sp>
        <p:nvSpPr>
          <p:cNvPr id="55" name="Picture Placeholder 54">
            <a:extLst>
              <a:ext uri="{FF2B5EF4-FFF2-40B4-BE49-F238E27FC236}">
                <a16:creationId xmlns:a16="http://schemas.microsoft.com/office/drawing/2014/main" id="{683976C8-BDBA-48C4-AC83-73D1D8F0F14C}"/>
              </a:ext>
            </a:extLst>
          </p:cNvPr>
          <p:cNvSpPr>
            <a:spLocks noGrp="1"/>
          </p:cNvSpPr>
          <p:nvPr>
            <p:ph type="pic" sz="quarter" idx="15"/>
          </p:nvPr>
        </p:nvSpPr>
        <p:spPr>
          <a:xfrm>
            <a:off x="10472928" y="5138928"/>
            <a:ext cx="1719072" cy="1719072"/>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a:noAutofit/>
          </a:bodyPr>
          <a:lstStyle/>
          <a:p>
            <a:r>
              <a:rPr lang="en-US" dirty="0"/>
              <a:t>Click icon to add picture</a:t>
            </a:r>
          </a:p>
        </p:txBody>
      </p:sp>
      <p:sp>
        <p:nvSpPr>
          <p:cNvPr id="54" name="Picture Placeholder 53">
            <a:extLst>
              <a:ext uri="{FF2B5EF4-FFF2-40B4-BE49-F238E27FC236}">
                <a16:creationId xmlns:a16="http://schemas.microsoft.com/office/drawing/2014/main" id="{71082593-1DC5-43B5-947C-7963DD90EBD9}"/>
              </a:ext>
            </a:extLst>
          </p:cNvPr>
          <p:cNvSpPr>
            <a:spLocks noGrp="1"/>
          </p:cNvSpPr>
          <p:nvPr>
            <p:ph type="pic" sz="quarter" idx="16"/>
          </p:nvPr>
        </p:nvSpPr>
        <p:spPr>
          <a:xfrm>
            <a:off x="7044535" y="1713063"/>
            <a:ext cx="1711372" cy="1711984"/>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a:noAutofit/>
          </a:bodyPr>
          <a:lstStyle/>
          <a:p>
            <a:r>
              <a:rPr lang="en-US" dirty="0"/>
              <a:t>Click icon to add picture</a:t>
            </a:r>
          </a:p>
        </p:txBody>
      </p:sp>
      <p:sp>
        <p:nvSpPr>
          <p:cNvPr id="23" name="Date Placeholder 3">
            <a:extLst>
              <a:ext uri="{FF2B5EF4-FFF2-40B4-BE49-F238E27FC236}">
                <a16:creationId xmlns:a16="http://schemas.microsoft.com/office/drawing/2014/main" id="{B5DBA416-A900-41C7-B41E-F9D99DE451D5}"/>
              </a:ext>
            </a:extLst>
          </p:cNvPr>
          <p:cNvSpPr>
            <a:spLocks noGrp="1"/>
          </p:cNvSpPr>
          <p:nvPr>
            <p:ph type="dt" sz="half" idx="11"/>
          </p:nvPr>
        </p:nvSpPr>
        <p:spPr>
          <a:xfrm>
            <a:off x="835025" y="6356350"/>
            <a:ext cx="806416" cy="365125"/>
          </a:xfrm>
        </p:spPr>
        <p:txBody>
          <a:bodyPr/>
          <a:lstStyle>
            <a:lvl1pPr>
              <a:defRPr sz="900">
                <a:solidFill>
                  <a:schemeClr val="accent1">
                    <a:lumMod val="20000"/>
                    <a:lumOff val="80000"/>
                  </a:schemeClr>
                </a:solidFill>
              </a:defRPr>
            </a:lvl1pPr>
          </a:lstStyle>
          <a:p>
            <a:endParaRPr lang="en-US" dirty="0"/>
          </a:p>
        </p:txBody>
      </p:sp>
      <p:sp>
        <p:nvSpPr>
          <p:cNvPr id="24" name="Footer Placeholder 4">
            <a:extLst>
              <a:ext uri="{FF2B5EF4-FFF2-40B4-BE49-F238E27FC236}">
                <a16:creationId xmlns:a16="http://schemas.microsoft.com/office/drawing/2014/main" id="{994B7D60-DBB5-47AC-87E6-7194D4E37CFE}"/>
              </a:ext>
            </a:extLst>
          </p:cNvPr>
          <p:cNvSpPr>
            <a:spLocks noGrp="1"/>
          </p:cNvSpPr>
          <p:nvPr>
            <p:ph type="ftr" sz="quarter" idx="12"/>
          </p:nvPr>
        </p:nvSpPr>
        <p:spPr>
          <a:xfrm>
            <a:off x="1771957" y="6356350"/>
            <a:ext cx="3660014" cy="365125"/>
          </a:xfrm>
        </p:spPr>
        <p:txBody>
          <a:bodyPr/>
          <a:lstStyle>
            <a:lvl1pPr>
              <a:defRPr sz="900">
                <a:solidFill>
                  <a:schemeClr val="accent1">
                    <a:lumMod val="20000"/>
                    <a:lumOff val="80000"/>
                  </a:schemeClr>
                </a:solidFill>
              </a:defRPr>
            </a:lvl1pPr>
          </a:lstStyle>
          <a:p>
            <a:endParaRPr lang="en-US" dirty="0"/>
          </a:p>
        </p:txBody>
      </p:sp>
      <p:sp>
        <p:nvSpPr>
          <p:cNvPr id="25" name="Slide Number Placeholder 5">
            <a:extLst>
              <a:ext uri="{FF2B5EF4-FFF2-40B4-BE49-F238E27FC236}">
                <a16:creationId xmlns:a16="http://schemas.microsoft.com/office/drawing/2014/main" id="{B1B87CF0-D8F7-4D29-BF5C-58C43C97C9BE}"/>
              </a:ext>
            </a:extLst>
          </p:cNvPr>
          <p:cNvSpPr>
            <a:spLocks noGrp="1"/>
          </p:cNvSpPr>
          <p:nvPr>
            <p:ph type="sldNum" sz="quarter" idx="20"/>
          </p:nvPr>
        </p:nvSpPr>
        <p:spPr>
          <a:xfrm>
            <a:off x="5548268" y="6356350"/>
            <a:ext cx="809507" cy="365125"/>
          </a:xfrm>
        </p:spPr>
        <p:txBody>
          <a:bodyPr/>
          <a:lstStyle>
            <a:lvl1pPr>
              <a:defRPr sz="900">
                <a:solidFill>
                  <a:schemeClr val="accent1">
                    <a:lumMod val="20000"/>
                    <a:lumOff val="80000"/>
                  </a:schemeClr>
                </a:solidFill>
              </a:defRPr>
            </a:lvl1pPr>
          </a:lstStyle>
          <a:p>
            <a:fld id="{B5CEABB6-07DC-46E8-9B57-56EC44A396E5}" type="slidenum">
              <a:rPr lang="en-US" smtClean="0"/>
              <a:pPr/>
              <a:t>‹#›</a:t>
            </a:fld>
            <a:endParaRPr lang="en-US" dirty="0"/>
          </a:p>
        </p:txBody>
      </p:sp>
      <p:sp>
        <p:nvSpPr>
          <p:cNvPr id="40" name="Rectangle 39">
            <a:extLst>
              <a:ext uri="{FF2B5EF4-FFF2-40B4-BE49-F238E27FC236}">
                <a16:creationId xmlns:a16="http://schemas.microsoft.com/office/drawing/2014/main" id="{597D0707-6223-4E41-9E36-C3BF6C78CA4D}"/>
              </a:ext>
            </a:extLst>
          </p:cNvPr>
          <p:cNvSpPr/>
          <p:nvPr userDrawn="1"/>
        </p:nvSpPr>
        <p:spPr>
          <a:xfrm>
            <a:off x="8755907" y="5138928"/>
            <a:ext cx="1719072" cy="1719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2447C29C-1D94-4217-A4D7-E0E0A8CACEBC}"/>
              </a:ext>
            </a:extLst>
          </p:cNvPr>
          <p:cNvSpPr/>
          <p:nvPr userDrawn="1"/>
        </p:nvSpPr>
        <p:spPr>
          <a:xfrm>
            <a:off x="7044535" y="5138928"/>
            <a:ext cx="1719072" cy="1719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404196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6E2A7-9B10-2216-2329-2284726B9044}"/>
              </a:ext>
            </a:extLst>
          </p:cNvPr>
          <p:cNvSpPr>
            <a:spLocks noGrp="1"/>
          </p:cNvSpPr>
          <p:nvPr>
            <p:ph type="ctrTitle" hasCustomPrompt="1"/>
          </p:nvPr>
        </p:nvSpPr>
        <p:spPr>
          <a:xfrm>
            <a:off x="923925" y="406400"/>
            <a:ext cx="10344149" cy="1050925"/>
          </a:xfrm>
        </p:spPr>
        <p:txBody>
          <a:bodyPr anchor="b"/>
          <a:lstStyle>
            <a:lvl1pPr algn="ctr">
              <a:defRPr sz="6000" b="1" i="0">
                <a:latin typeface="Futura" panose="020B0602020204020303" pitchFamily="34" charset="-79"/>
                <a:cs typeface="Futura" panose="020B0602020204020303" pitchFamily="34" charset="-79"/>
              </a:defRPr>
            </a:lvl1pPr>
          </a:lstStyle>
          <a:p>
            <a:r>
              <a:rPr lang="en-US" dirty="0"/>
              <a:t>Heading</a:t>
            </a:r>
          </a:p>
        </p:txBody>
      </p:sp>
      <p:sp>
        <p:nvSpPr>
          <p:cNvPr id="3" name="Subtitle 2">
            <a:extLst>
              <a:ext uri="{FF2B5EF4-FFF2-40B4-BE49-F238E27FC236}">
                <a16:creationId xmlns:a16="http://schemas.microsoft.com/office/drawing/2014/main" id="{118C6E1A-5F9E-6C0D-44D8-99A5D4DBBC4B}"/>
              </a:ext>
            </a:extLst>
          </p:cNvPr>
          <p:cNvSpPr>
            <a:spLocks noGrp="1"/>
          </p:cNvSpPr>
          <p:nvPr>
            <p:ph type="subTitle" idx="1" hasCustomPrompt="1"/>
          </p:nvPr>
        </p:nvSpPr>
        <p:spPr>
          <a:xfrm>
            <a:off x="923925" y="2157412"/>
            <a:ext cx="10344149" cy="3757613"/>
          </a:xfrm>
        </p:spPr>
        <p:txBody>
          <a:bodyPr/>
          <a:lstStyle>
            <a:lvl1pPr marL="342900" indent="-342900" algn="l">
              <a:buFont typeface="Arial" panose="020B0604020202020204" pitchFamily="34" charset="0"/>
              <a:buChar char="•"/>
              <a:defRPr sz="2400" b="0" i="0">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a:t>
            </a:r>
          </a:p>
          <a:p>
            <a:r>
              <a:rPr lang="en-US" dirty="0"/>
              <a:t>Please do not use text smaller than 18 pt. font </a:t>
            </a:r>
          </a:p>
          <a:p>
            <a:r>
              <a:rPr lang="en-US" dirty="0"/>
              <a:t>The font for the presentations should be Futura </a:t>
            </a:r>
          </a:p>
          <a:p>
            <a:endParaRPr lang="en-US" dirty="0"/>
          </a:p>
        </p:txBody>
      </p:sp>
    </p:spTree>
    <p:extLst>
      <p:ext uri="{BB962C8B-B14F-4D97-AF65-F5344CB8AC3E}">
        <p14:creationId xmlns:p14="http://schemas.microsoft.com/office/powerpoint/2010/main" val="652767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24D77A-4FEE-76D6-BD5A-82C20D6534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60D69E-5F31-106C-DB93-7F0E5B4920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8F7357-34DC-0508-A774-CB9B06F6DC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789A93-C8ED-42FA-BF7F-294173293EE9}" type="datetimeFigureOut">
              <a:rPr lang="en-US" smtClean="0"/>
              <a:t>9/21/2024</a:t>
            </a:fld>
            <a:endParaRPr lang="en-US"/>
          </a:p>
        </p:txBody>
      </p:sp>
      <p:sp>
        <p:nvSpPr>
          <p:cNvPr id="5" name="Footer Placeholder 4">
            <a:extLst>
              <a:ext uri="{FF2B5EF4-FFF2-40B4-BE49-F238E27FC236}">
                <a16:creationId xmlns:a16="http://schemas.microsoft.com/office/drawing/2014/main" id="{039209B6-2699-4464-F282-BD84258767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2AAF479-2AF5-3DBB-40DE-948E00D165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528223-BE02-4EAB-8A0B-8CE160F3AFD3}" type="slidenum">
              <a:rPr lang="en-US" smtClean="0"/>
              <a:t>‹#›</a:t>
            </a:fld>
            <a:endParaRPr lang="en-US"/>
          </a:p>
        </p:txBody>
      </p:sp>
    </p:spTree>
    <p:extLst>
      <p:ext uri="{BB962C8B-B14F-4D97-AF65-F5344CB8AC3E}">
        <p14:creationId xmlns:p14="http://schemas.microsoft.com/office/powerpoint/2010/main" val="438426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6069051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www.nflrc.org/" TargetMode="External"/><Relationship Id="rId7" Type="http://schemas.openxmlformats.org/officeDocument/2006/relationships/image" Target="../media/image9.png"/><Relationship Id="rId2" Type="http://schemas.openxmlformats.org/officeDocument/2006/relationships/hyperlink" Target="https://www.ed.gov/grants-and-programs/grants-higher-education/ifle/language-resource-centers"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ecfr.gov/current/title-34/subtitle-B/chapter-VI/part-669"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www2.ed.gov/programs/iegpslrc/awards.html"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0.jpeg"/><Relationship Id="rId2" Type="http://schemas.openxmlformats.org/officeDocument/2006/relationships/hyperlink" Target="https://nalrc.indiana.edu/"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0.jpeg"/><Relationship Id="rId2" Type="http://schemas.openxmlformats.org/officeDocument/2006/relationships/hyperlink" Target="https://slaviccenters.duke.edu/about"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0.jpeg"/><Relationship Id="rId2" Type="http://schemas.openxmlformats.org/officeDocument/2006/relationships/hyperlink" Target="https://celcar.indiana.edu/"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0.jpeg"/><Relationship Id="rId2" Type="http://schemas.openxmlformats.org/officeDocument/2006/relationships/hyperlink" Target="https://www.fullerton.edu/nrcal/"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s://www.ecfr.gov/current/title-34/subtitle-B/chapter-VI/part-656" TargetMode="External"/><Relationship Id="rId7" Type="http://schemas.openxmlformats.org/officeDocument/2006/relationships/image" Target="../media/image10.jpeg"/><Relationship Id="rId2" Type="http://schemas.openxmlformats.org/officeDocument/2006/relationships/hyperlink" Target="https://www.ed.gov/grants-and-programs/grants-higher-education/ifle/national-resource-centers" TargetMode="Externa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federalregister.gov/citation/78-FR-78608" TargetMode="External"/><Relationship Id="rId2" Type="http://schemas.openxmlformats.org/officeDocument/2006/relationships/hyperlink" Target="https://www.ecfr.gov/current/title-2/section-200.450" TargetMode="External"/><Relationship Id="rId1" Type="http://schemas.openxmlformats.org/officeDocument/2006/relationships/slideLayout" Target="../slideLayouts/slideLayout2.xml"/><Relationship Id="rId4" Type="http://schemas.openxmlformats.org/officeDocument/2006/relationships/hyperlink" Target="https://www.federalregister.gov/citation/85-FR-49569"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1edprod.ed.gov/grants-and-programs/grants-for-higher-education/ifle/language-resource-centers/language-resource-centers" TargetMode="External"/><Relationship Id="rId13" Type="http://schemas.openxmlformats.org/officeDocument/2006/relationships/hyperlink" Target="https://1edprod.ed.gov/programs/iegpsgpa/applicant.html" TargetMode="External"/><Relationship Id="rId18" Type="http://schemas.openxmlformats.org/officeDocument/2006/relationships/hyperlink" Target="https://nsepnet.org/AboutUs.aspx" TargetMode="External"/><Relationship Id="rId26" Type="http://schemas.openxmlformats.org/officeDocument/2006/relationships/image" Target="../media/image8.png"/><Relationship Id="rId3" Type="http://schemas.openxmlformats.org/officeDocument/2006/relationships/hyperlink" Target="https://1edprod.ed.gov/grants-and-programs/grants-for-higher-education/ifle/aorc/american-overseas-research-centers" TargetMode="External"/><Relationship Id="rId21" Type="http://schemas.openxmlformats.org/officeDocument/2006/relationships/hyperlink" Target="https://new.nsf.gov/sbe" TargetMode="External"/><Relationship Id="rId7" Type="http://schemas.openxmlformats.org/officeDocument/2006/relationships/hyperlink" Target="https://1edprod.ed.gov/grants-and-programs/grants-for-higher-education/ifle/international-research-and-studies/international-research-and-studies" TargetMode="External"/><Relationship Id="rId12" Type="http://schemas.openxmlformats.org/officeDocument/2006/relationships/hyperlink" Target="https://1edprod.ed.gov/programs/iegpsfra/applicant.html" TargetMode="External"/><Relationship Id="rId17" Type="http://schemas.openxmlformats.org/officeDocument/2006/relationships/hyperlink" Target="https://clscholarship.org/" TargetMode="External"/><Relationship Id="rId25" Type="http://schemas.openxmlformats.org/officeDocument/2006/relationships/image" Target="../media/image7.png"/><Relationship Id="rId2" Type="http://schemas.openxmlformats.org/officeDocument/2006/relationships/hyperlink" Target="https://www.federalregister.gov/documents/2024/08/27/2024-18856/national-resource-centers-program-and-foreign-language-and-area-studies-fellowships-program" TargetMode="External"/><Relationship Id="rId16" Type="http://schemas.openxmlformats.org/officeDocument/2006/relationships/hyperlink" Target="https://eca.state.gov/fulbright" TargetMode="External"/><Relationship Id="rId20" Type="http://schemas.openxmlformats.org/officeDocument/2006/relationships/hyperlink" Target="https://www.dodltc.org/" TargetMode="External"/><Relationship Id="rId1" Type="http://schemas.openxmlformats.org/officeDocument/2006/relationships/slideLayout" Target="../slideLayouts/slideLayout2.xml"/><Relationship Id="rId6" Type="http://schemas.openxmlformats.org/officeDocument/2006/relationships/hyperlink" Target="https://1edprod.ed.gov/grants-and-programs/grants-for-higher-education/ifle/flas/foreign-language-and-area-studies-program" TargetMode="External"/><Relationship Id="rId11" Type="http://schemas.openxmlformats.org/officeDocument/2006/relationships/hyperlink" Target="https://1edprod.ed.gov/programs/iegpsddrap/applicant.html" TargetMode="External"/><Relationship Id="rId24" Type="http://schemas.openxmlformats.org/officeDocument/2006/relationships/hyperlink" Target="https://www.neh.gov/grants/listing" TargetMode="External"/><Relationship Id="rId5" Type="http://schemas.openxmlformats.org/officeDocument/2006/relationships/hyperlink" Target="https://1edprod.ed.gov/grants-and-programs/grants-for-higher-education/ifle/cibe/centers-for-international-business-education" TargetMode="External"/><Relationship Id="rId15" Type="http://schemas.openxmlformats.org/officeDocument/2006/relationships/hyperlink" Target="https://eca.state.gov/" TargetMode="External"/><Relationship Id="rId23" Type="http://schemas.openxmlformats.org/officeDocument/2006/relationships/hyperlink" Target="https://www.neh.gov/program/dli-del-fellowships" TargetMode="External"/><Relationship Id="rId28" Type="http://schemas.openxmlformats.org/officeDocument/2006/relationships/image" Target="../media/image10.jpeg"/><Relationship Id="rId10" Type="http://schemas.openxmlformats.org/officeDocument/2006/relationships/hyperlink" Target="https://1edprod.ed.gov/grants-and-programs/grants-for-higher-education/ifle/undergraduate-and-foreign-languages/undergraduate-international-studies-and-foreign-language-program" TargetMode="External"/><Relationship Id="rId19" Type="http://schemas.openxmlformats.org/officeDocument/2006/relationships/hyperlink" Target="https://www.rotcprojectgo.org/request-proposals" TargetMode="External"/><Relationship Id="rId4" Type="http://schemas.openxmlformats.org/officeDocument/2006/relationships/hyperlink" Target="https://1edprod.ed.gov/grants-and-programs/grants-for-higher-education/ifle/biep/business-and-international-education-program" TargetMode="External"/><Relationship Id="rId9" Type="http://schemas.openxmlformats.org/officeDocument/2006/relationships/hyperlink" Target="https://1edprod.ed.gov/grants-and-programs/grants-for-higher-education/ifle/national-resource-centers/national-resource-centers" TargetMode="External"/><Relationship Id="rId14" Type="http://schemas.openxmlformats.org/officeDocument/2006/relationships/hyperlink" Target="https://1edprod.ed.gov/programs/iegpssap/applicant.html" TargetMode="External"/><Relationship Id="rId22" Type="http://schemas.openxmlformats.org/officeDocument/2006/relationships/hyperlink" Target="https://www.startalk.info/" TargetMode="External"/><Relationship Id="rId27"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10.jpeg"/><Relationship Id="rId3" Type="http://schemas.openxmlformats.org/officeDocument/2006/relationships/hyperlink" Target="https://t1.info.ed.gov/lp/IFLEnewsletter" TargetMode="External"/><Relationship Id="rId7" Type="http://schemas.openxmlformats.org/officeDocument/2006/relationships/image" Target="../media/image22.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21.png"/><Relationship Id="rId11" Type="http://schemas.openxmlformats.org/officeDocument/2006/relationships/image" Target="../media/image8.png"/><Relationship Id="rId5" Type="http://schemas.openxmlformats.org/officeDocument/2006/relationships/hyperlink" Target="https://www.youtube.com/@GoGlobalED-IFLE/featured" TargetMode="External"/><Relationship Id="rId10" Type="http://schemas.openxmlformats.org/officeDocument/2006/relationships/image" Target="../media/image7.png"/><Relationship Id="rId4" Type="http://schemas.openxmlformats.org/officeDocument/2006/relationships/hyperlink" Target="https://twitter.com/GoGlobalED?s=20&amp;t=Kq_LLAeKQmnFGW2I_me5SQ" TargetMode="External"/><Relationship Id="rId9" Type="http://schemas.openxmlformats.org/officeDocument/2006/relationships/image" Target="../media/image24.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048F0E-C6C9-4B27-8295-40A73E28F655}"/>
              </a:ext>
            </a:extLst>
          </p:cNvPr>
          <p:cNvSpPr>
            <a:spLocks noGrp="1"/>
          </p:cNvSpPr>
          <p:nvPr>
            <p:ph type="ctrTitle"/>
          </p:nvPr>
        </p:nvSpPr>
        <p:spPr>
          <a:xfrm>
            <a:off x="4199474" y="1371600"/>
            <a:ext cx="7737485" cy="4033491"/>
          </a:xfrm>
        </p:spPr>
        <p:txBody>
          <a:bodyPr>
            <a:noAutofit/>
          </a:bodyPr>
          <a:lstStyle/>
          <a:p>
            <a:pPr algn="r"/>
            <a:r>
              <a:rPr lang="en-US" sz="4400" b="1" dirty="0">
                <a:latin typeface="Arial"/>
                <a:ea typeface="Roboto"/>
                <a:cs typeface="Calibri Light"/>
              </a:rPr>
              <a:t>Federal Funding for Language Programs</a:t>
            </a:r>
            <a:br>
              <a:rPr lang="en-US" sz="2000" dirty="0">
                <a:latin typeface="Arial"/>
                <a:ea typeface="Roboto"/>
                <a:cs typeface="Arial"/>
              </a:rPr>
            </a:br>
            <a:r>
              <a:rPr lang="en-US" sz="2000" dirty="0">
                <a:latin typeface="Arial"/>
                <a:ea typeface="Roboto"/>
                <a:cs typeface="Calibri Light"/>
              </a:rPr>
              <a:t> Southeast Asian Language Teaching: </a:t>
            </a:r>
            <a:br>
              <a:rPr lang="en-US" sz="2000" dirty="0">
                <a:latin typeface="Arial"/>
                <a:ea typeface="Roboto"/>
                <a:cs typeface="Calibri Light"/>
              </a:rPr>
            </a:br>
            <a:r>
              <a:rPr lang="en-US" sz="2000" dirty="0">
                <a:latin typeface="Arial"/>
                <a:ea typeface="Roboto"/>
                <a:cs typeface="Calibri Light"/>
              </a:rPr>
              <a:t>Sustainability through Collaboration</a:t>
            </a:r>
            <a:br>
              <a:rPr lang="en-US" sz="2000" dirty="0">
                <a:latin typeface="Arial"/>
                <a:ea typeface="Roboto"/>
                <a:cs typeface="Arial"/>
              </a:rPr>
            </a:br>
            <a:br>
              <a:rPr lang="en-US" sz="2000" dirty="0">
                <a:latin typeface="Arial"/>
                <a:ea typeface="Roboto"/>
                <a:cs typeface="Arial"/>
              </a:rPr>
            </a:br>
            <a:br>
              <a:rPr lang="en-US" sz="2000" dirty="0">
                <a:latin typeface="Arial"/>
                <a:ea typeface="Roboto"/>
                <a:cs typeface="Arial"/>
              </a:rPr>
            </a:br>
            <a:r>
              <a:rPr lang="en-US" sz="2000" dirty="0">
                <a:latin typeface="Arial"/>
                <a:ea typeface="Roboto"/>
                <a:cs typeface="Arial"/>
              </a:rPr>
              <a:t>Brian Cwiek</a:t>
            </a:r>
          </a:p>
        </p:txBody>
      </p:sp>
      <p:sp>
        <p:nvSpPr>
          <p:cNvPr id="6" name="Subtitle 5">
            <a:extLst>
              <a:ext uri="{FF2B5EF4-FFF2-40B4-BE49-F238E27FC236}">
                <a16:creationId xmlns:a16="http://schemas.microsoft.com/office/drawing/2014/main" id="{34687515-8ACB-40F6-9233-7091FC8D4DA3}"/>
              </a:ext>
            </a:extLst>
          </p:cNvPr>
          <p:cNvSpPr>
            <a:spLocks noGrp="1"/>
          </p:cNvSpPr>
          <p:nvPr>
            <p:ph type="subTitle" idx="1"/>
          </p:nvPr>
        </p:nvSpPr>
        <p:spPr>
          <a:xfrm>
            <a:off x="4846725" y="933106"/>
            <a:ext cx="4847098" cy="496881"/>
          </a:xfrm>
        </p:spPr>
        <p:txBody>
          <a:bodyPr/>
          <a:lstStyle/>
          <a:p>
            <a:r>
              <a:rPr lang="en-US" dirty="0">
                <a:latin typeface="Arial" panose="020B0604020202020204" pitchFamily="34" charset="0"/>
                <a:cs typeface="Arial" panose="020B0604020202020204" pitchFamily="34" charset="0"/>
              </a:rPr>
              <a:t>September 21, 2024</a:t>
            </a:r>
            <a:endParaRPr 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3FD872FB-B187-4C34-A184-744845DFCCF1}"/>
              </a:ext>
            </a:extLst>
          </p:cNvPr>
          <p:cNvSpPr>
            <a:spLocks noGrp="1"/>
          </p:cNvSpPr>
          <p:nvPr>
            <p:ph type="sldNum" sz="quarter" idx="4294967295"/>
          </p:nvPr>
        </p:nvSpPr>
        <p:spPr>
          <a:xfrm>
            <a:off x="0" y="6313488"/>
            <a:ext cx="396875" cy="365125"/>
          </a:xfrm>
        </p:spPr>
        <p:txBody>
          <a:bodyPr/>
          <a:lstStyle/>
          <a:p>
            <a:fld id="{C818B4BE-DF10-4128-A3A5-A8A5B9FF3052}" type="slidenum">
              <a:rPr lang="en-US" altLang="en-US" smtClean="0"/>
              <a:pPr/>
              <a:t>1</a:t>
            </a:fld>
            <a:endParaRPr lang="en-US" altLang="en-US" dirty="0"/>
          </a:p>
        </p:txBody>
      </p:sp>
    </p:spTree>
    <p:extLst>
      <p:ext uri="{BB962C8B-B14F-4D97-AF65-F5344CB8AC3E}">
        <p14:creationId xmlns:p14="http://schemas.microsoft.com/office/powerpoint/2010/main" val="2279171123"/>
      </p:ext>
    </p:extLst>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ADF5CB-D2E4-85F1-C717-C242B2589385}"/>
              </a:ext>
            </a:extLst>
          </p:cNvPr>
          <p:cNvPicPr>
            <a:picLocks noChangeAspect="1"/>
          </p:cNvPicPr>
          <p:nvPr/>
        </p:nvPicPr>
        <p:blipFill>
          <a:blip r:embed="rId2"/>
          <a:stretch>
            <a:fillRect/>
          </a:stretch>
        </p:blipFill>
        <p:spPr>
          <a:xfrm>
            <a:off x="0" y="1336552"/>
            <a:ext cx="12192000" cy="3180522"/>
          </a:xfrm>
          <a:prstGeom prst="rect">
            <a:avLst/>
          </a:prstGeom>
        </p:spPr>
      </p:pic>
      <p:grpSp>
        <p:nvGrpSpPr>
          <p:cNvPr id="6" name="Group 5">
            <a:extLst>
              <a:ext uri="{FF2B5EF4-FFF2-40B4-BE49-F238E27FC236}">
                <a16:creationId xmlns:a16="http://schemas.microsoft.com/office/drawing/2014/main" id="{74A9007F-983A-E8B8-CA52-DF10D99EE17A}"/>
              </a:ext>
            </a:extLst>
          </p:cNvPr>
          <p:cNvGrpSpPr>
            <a:grpSpLocks/>
          </p:cNvGrpSpPr>
          <p:nvPr/>
        </p:nvGrpSpPr>
        <p:grpSpPr>
          <a:xfrm>
            <a:off x="0" y="5981045"/>
            <a:ext cx="12192000" cy="904870"/>
            <a:chOff x="-206733" y="5981045"/>
            <a:chExt cx="12523304" cy="904870"/>
          </a:xfrm>
        </p:grpSpPr>
        <p:sp>
          <p:nvSpPr>
            <p:cNvPr id="7" name="Rectangle 6">
              <a:extLst>
                <a:ext uri="{FF2B5EF4-FFF2-40B4-BE49-F238E27FC236}">
                  <a16:creationId xmlns:a16="http://schemas.microsoft.com/office/drawing/2014/main" id="{53393F17-E721-7BC3-9936-15FC7D7F408D}"/>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8" name="Picture 7" descr="A picture containing icon&#10;&#10;Description automatically generated">
              <a:extLst>
                <a:ext uri="{FF2B5EF4-FFF2-40B4-BE49-F238E27FC236}">
                  <a16:creationId xmlns:a16="http://schemas.microsoft.com/office/drawing/2014/main" id="{7C12FEB2-398D-8B3A-618E-76BFB41C439F}"/>
                </a:ext>
              </a:extLst>
            </p:cNvPr>
            <p:cNvPicPr>
              <a:picLocks noChangeAspect="1"/>
            </p:cNvPicPr>
            <p:nvPr/>
          </p:nvPicPr>
          <p:blipFill>
            <a:blip r:embed="rId3"/>
            <a:stretch>
              <a:fillRect/>
            </a:stretch>
          </p:blipFill>
          <p:spPr>
            <a:xfrm>
              <a:off x="7533439" y="6004527"/>
              <a:ext cx="4640163" cy="846319"/>
            </a:xfrm>
            <a:prstGeom prst="rect">
              <a:avLst/>
            </a:prstGeom>
          </p:spPr>
        </p:pic>
        <p:grpSp>
          <p:nvGrpSpPr>
            <p:cNvPr id="9" name="Group 8">
              <a:extLst>
                <a:ext uri="{FF2B5EF4-FFF2-40B4-BE49-F238E27FC236}">
                  <a16:creationId xmlns:a16="http://schemas.microsoft.com/office/drawing/2014/main" id="{2E3BB096-A026-62A5-79E7-2AD900CC838D}"/>
                </a:ext>
              </a:extLst>
            </p:cNvPr>
            <p:cNvGrpSpPr>
              <a:grpSpLocks/>
            </p:cNvGrpSpPr>
            <p:nvPr/>
          </p:nvGrpSpPr>
          <p:grpSpPr>
            <a:xfrm>
              <a:off x="32295" y="6103753"/>
              <a:ext cx="2688142" cy="656269"/>
              <a:chOff x="1976686" y="3223792"/>
              <a:chExt cx="2688142" cy="656269"/>
            </a:xfrm>
          </p:grpSpPr>
          <p:pic>
            <p:nvPicPr>
              <p:cNvPr id="10" name="Picture 4" descr="Free Email Clipart Png, Download Free Email Clipart Png png images, Free  ClipArts on Clipart Library">
                <a:extLst>
                  <a:ext uri="{FF2B5EF4-FFF2-40B4-BE49-F238E27FC236}">
                    <a16:creationId xmlns:a16="http://schemas.microsoft.com/office/drawing/2014/main" id="{E8D7153A-2783-3122-2EF6-EBE74793E1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Twitter X&quot; Sticker for Sale by techshirtstore | Redbubble">
                <a:extLst>
                  <a:ext uri="{FF2B5EF4-FFF2-40B4-BE49-F238E27FC236}">
                    <a16:creationId xmlns:a16="http://schemas.microsoft.com/office/drawing/2014/main" id="{850060DE-018E-A6E7-EF0B-32F66727327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Transparent Website Clipart - Web Design Website Clipart, HD Png - Clip Art  Library">
                <a:extLst>
                  <a:ext uri="{FF2B5EF4-FFF2-40B4-BE49-F238E27FC236}">
                    <a16:creationId xmlns:a16="http://schemas.microsoft.com/office/drawing/2014/main" id="{9D30738C-430E-5C9F-6C4F-DEC56EF3C10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6967A7F-D692-F05D-3F79-EE441573AD7E}"/>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14" name="TextBox 13">
                <a:extLst>
                  <a:ext uri="{FF2B5EF4-FFF2-40B4-BE49-F238E27FC236}">
                    <a16:creationId xmlns:a16="http://schemas.microsoft.com/office/drawing/2014/main" id="{BCA19908-DCE0-764E-88FE-FFEA8EA02AEC}"/>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15" name="TextBox 14">
                <a:extLst>
                  <a:ext uri="{FF2B5EF4-FFF2-40B4-BE49-F238E27FC236}">
                    <a16:creationId xmlns:a16="http://schemas.microsoft.com/office/drawing/2014/main" id="{44F54680-DEE4-CBE0-C5D0-68AA95E9831C}"/>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309501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Funding Overview, part 1 - Structures</a:t>
            </a:r>
          </a:p>
        </p:txBody>
      </p:sp>
      <p:sp>
        <p:nvSpPr>
          <p:cNvPr id="3" name="Content Placeholder 2">
            <a:extLst>
              <a:ext uri="{FF2B5EF4-FFF2-40B4-BE49-F238E27FC236}">
                <a16:creationId xmlns:a16="http://schemas.microsoft.com/office/drawing/2014/main" id="{D5C15A2F-C94C-AD7D-C793-5582EBFE38F1}"/>
              </a:ext>
            </a:extLst>
          </p:cNvPr>
          <p:cNvSpPr>
            <a:spLocks noGrp="1"/>
          </p:cNvSpPr>
          <p:nvPr>
            <p:ph idx="1"/>
          </p:nvPr>
        </p:nvSpPr>
        <p:spPr>
          <a:xfrm>
            <a:off x="838200" y="1464814"/>
            <a:ext cx="10515600" cy="4667759"/>
          </a:xfrm>
        </p:spPr>
        <p:txBody>
          <a:bodyPr vert="horz" lIns="91440" tIns="45720" rIns="91440" bIns="45720" rtlCol="0" anchor="t">
            <a:normAutofit fontScale="92500" lnSpcReduction="20000"/>
          </a:bodyPr>
          <a:lstStyle/>
          <a:p>
            <a:pPr marL="0" indent="0">
              <a:buNone/>
            </a:pPr>
            <a:r>
              <a:rPr lang="en-US" sz="2000" b="1" dirty="0"/>
              <a:t>Infrastructure</a:t>
            </a:r>
          </a:p>
          <a:p>
            <a:pPr lvl="1"/>
            <a:r>
              <a:rPr lang="en-US" sz="1800" dirty="0"/>
              <a:t>Language Resource Centers (LRC) [ED]</a:t>
            </a:r>
          </a:p>
          <a:p>
            <a:pPr lvl="1"/>
            <a:r>
              <a:rPr lang="en-US" sz="1800" dirty="0"/>
              <a:t>National Resource Centers (NRC) [ED]</a:t>
            </a:r>
          </a:p>
          <a:p>
            <a:pPr lvl="1"/>
            <a:r>
              <a:rPr lang="en-US" sz="1800" dirty="0"/>
              <a:t>Centers for International Business Education (CIBE) [ED]</a:t>
            </a:r>
          </a:p>
          <a:p>
            <a:pPr lvl="1"/>
            <a:r>
              <a:rPr lang="en-US" sz="1800" dirty="0"/>
              <a:t>AORC/CAORC [ED, State +]</a:t>
            </a:r>
          </a:p>
          <a:p>
            <a:pPr marL="0" indent="0">
              <a:buNone/>
            </a:pPr>
            <a:r>
              <a:rPr lang="en-US" sz="2000" b="1" dirty="0"/>
              <a:t>Institutions</a:t>
            </a:r>
          </a:p>
          <a:p>
            <a:pPr lvl="1"/>
            <a:r>
              <a:rPr lang="en-US" sz="1800" dirty="0"/>
              <a:t>Undergraduate International Studies and Foreign Language (UISFL) [ED]</a:t>
            </a:r>
          </a:p>
          <a:p>
            <a:pPr lvl="1"/>
            <a:r>
              <a:rPr lang="en-US" sz="1800" dirty="0"/>
              <a:t>Fulbright-Hays Group Projects Abroad, Long-term [ED]</a:t>
            </a:r>
          </a:p>
          <a:p>
            <a:pPr lvl="1"/>
            <a:r>
              <a:rPr lang="en-US" sz="1800" dirty="0"/>
              <a:t>Project GO [DoD-DLNSEO]</a:t>
            </a:r>
          </a:p>
          <a:p>
            <a:pPr lvl="1"/>
            <a:r>
              <a:rPr lang="en-US" sz="1800" dirty="0"/>
              <a:t>Language Training Centers (LTC) [DoD-DLNSEO]</a:t>
            </a:r>
          </a:p>
          <a:p>
            <a:pPr lvl="1"/>
            <a:r>
              <a:rPr lang="en-US" sz="1800" dirty="0"/>
              <a:t>Language Flagship [DoD-DLNSEO]</a:t>
            </a:r>
          </a:p>
          <a:p>
            <a:pPr lvl="1"/>
            <a:r>
              <a:rPr lang="en-US" sz="1800" dirty="0"/>
              <a:t>Humanities Initiatives at Colleges and Universities [NEH]</a:t>
            </a:r>
          </a:p>
          <a:p>
            <a:pPr lvl="1"/>
            <a:r>
              <a:rPr lang="en-US" sz="1800" dirty="0"/>
              <a:t>STARTALK [NSA]</a:t>
            </a:r>
          </a:p>
          <a:p>
            <a:pPr marL="0" indent="0">
              <a:buNone/>
            </a:pPr>
            <a:r>
              <a:rPr lang="en-US" sz="2000" b="1" dirty="0"/>
              <a:t>Language Materials Development</a:t>
            </a:r>
          </a:p>
          <a:p>
            <a:pPr lvl="1"/>
            <a:r>
              <a:rPr lang="en-US" sz="1800" dirty="0"/>
              <a:t>International Research and Studies (IRS) [ED]</a:t>
            </a:r>
          </a:p>
          <a:p>
            <a:pPr lvl="1"/>
            <a:r>
              <a:rPr lang="en-US" sz="1800" b="0" i="0" dirty="0">
                <a:solidFill>
                  <a:srgbClr val="000000"/>
                </a:solidFill>
                <a:effectLst/>
                <a:latin typeface="Urbanist"/>
              </a:rPr>
              <a:t>Dynamic Language Infrastructure-Documenting Endangered Languages (DLI-DEL) [NEH-NSF]</a:t>
            </a:r>
          </a:p>
          <a:p>
            <a:pPr lvl="1"/>
            <a:r>
              <a:rPr lang="en-US" sz="1800" dirty="0"/>
              <a:t>Dynamic Language Infrastructure-Doctoral Dissertation Research Improvement Grants (DLI-DDRI) [NSF]</a:t>
            </a:r>
          </a:p>
          <a:p>
            <a:pPr lvl="1"/>
            <a:endParaRPr lang="en-US" sz="1800" dirty="0"/>
          </a:p>
          <a:p>
            <a:endParaRPr lang="en-US" sz="2000" dirty="0"/>
          </a:p>
        </p:txBody>
      </p:sp>
      <p:grpSp>
        <p:nvGrpSpPr>
          <p:cNvPr id="14" name="Group 13">
            <a:extLst>
              <a:ext uri="{FF2B5EF4-FFF2-40B4-BE49-F238E27FC236}">
                <a16:creationId xmlns:a16="http://schemas.microsoft.com/office/drawing/2014/main" id="{F15958AC-5EE9-46EF-0B10-9F00C6BB1722}"/>
              </a:ext>
            </a:extLst>
          </p:cNvPr>
          <p:cNvGrpSpPr>
            <a:grpSpLocks/>
          </p:cNvGrpSpPr>
          <p:nvPr/>
        </p:nvGrpSpPr>
        <p:grpSpPr>
          <a:xfrm>
            <a:off x="0" y="5981045"/>
            <a:ext cx="12192000" cy="904870"/>
            <a:chOff x="-206733" y="5981045"/>
            <a:chExt cx="12523304" cy="904870"/>
          </a:xfrm>
        </p:grpSpPr>
        <p:sp>
          <p:nvSpPr>
            <p:cNvPr id="15" name="Rectangle 14">
              <a:extLst>
                <a:ext uri="{FF2B5EF4-FFF2-40B4-BE49-F238E27FC236}">
                  <a16:creationId xmlns:a16="http://schemas.microsoft.com/office/drawing/2014/main" id="{9FA6DE2B-D7CB-EA96-F918-3D6C5A54E0FF}"/>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9FE7F10B-9310-6876-8B52-5578041A35B3}"/>
                </a:ext>
              </a:extLst>
            </p:cNvPr>
            <p:cNvPicPr>
              <a:picLocks noChangeAspect="1"/>
            </p:cNvPicPr>
            <p:nvPr/>
          </p:nvPicPr>
          <p:blipFill>
            <a:blip r:embed="rId2"/>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CE6CA58D-B463-84E4-0874-8D5DCA5EACE2}"/>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9F579526-C794-C2F7-B32E-E61D0007CC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CC3D6569-A051-A1A1-24EA-CDF032D1FB8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7C6B6C5B-878F-483D-6EE5-F4F0B5E7FFF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DEFA0F9-B9E5-CE71-9D9E-799E7FCD7B79}"/>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903FCF4F-2814-15A7-8A9F-7E82528B6F7F}"/>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22599343-33AD-3668-E991-EEA841E50E21}"/>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4066499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Funding Overview, part 2 - People</a:t>
            </a:r>
          </a:p>
        </p:txBody>
      </p:sp>
      <p:sp>
        <p:nvSpPr>
          <p:cNvPr id="3" name="Content Placeholder 2">
            <a:extLst>
              <a:ext uri="{FF2B5EF4-FFF2-40B4-BE49-F238E27FC236}">
                <a16:creationId xmlns:a16="http://schemas.microsoft.com/office/drawing/2014/main" id="{D5C15A2F-C94C-AD7D-C793-5582EBFE38F1}"/>
              </a:ext>
            </a:extLst>
          </p:cNvPr>
          <p:cNvSpPr>
            <a:spLocks noGrp="1"/>
          </p:cNvSpPr>
          <p:nvPr>
            <p:ph idx="1"/>
          </p:nvPr>
        </p:nvSpPr>
        <p:spPr>
          <a:xfrm>
            <a:off x="838200" y="1455936"/>
            <a:ext cx="10515600" cy="4667759"/>
          </a:xfrm>
        </p:spPr>
        <p:txBody>
          <a:bodyPr vert="horz" lIns="91440" tIns="45720" rIns="91440" bIns="45720" rtlCol="0" anchor="t">
            <a:normAutofit fontScale="85000" lnSpcReduction="20000"/>
          </a:bodyPr>
          <a:lstStyle/>
          <a:p>
            <a:pPr marL="0" indent="0">
              <a:buNone/>
            </a:pPr>
            <a:r>
              <a:rPr lang="en-US" sz="2000" b="1" dirty="0"/>
              <a:t>Faculty/Educators</a:t>
            </a:r>
          </a:p>
          <a:p>
            <a:pPr lvl="1"/>
            <a:r>
              <a:rPr lang="en-US" sz="1800" dirty="0"/>
              <a:t>Fulbright-Hays Faculty Research Abroad (FRA) [ED]</a:t>
            </a:r>
          </a:p>
          <a:p>
            <a:pPr lvl="1"/>
            <a:r>
              <a:rPr lang="en-US" sz="1800" dirty="0"/>
              <a:t>Fulbright Scholars/Educators programs [State]</a:t>
            </a:r>
          </a:p>
          <a:p>
            <a:pPr lvl="1"/>
            <a:r>
              <a:rPr lang="en-US" sz="1800" dirty="0"/>
              <a:t>Cultural Anthropology Program Senior Research Awards (CA-SR) [NSF]</a:t>
            </a:r>
          </a:p>
          <a:p>
            <a:pPr lvl="1"/>
            <a:r>
              <a:rPr lang="en-US" sz="1800" dirty="0"/>
              <a:t>Stimulating Diversification in Language Science Research (</a:t>
            </a:r>
            <a:r>
              <a:rPr lang="en-US" sz="1800" dirty="0" err="1"/>
              <a:t>LangDiv</a:t>
            </a:r>
            <a:r>
              <a:rPr lang="en-US" sz="1800" dirty="0"/>
              <a:t>) [NSF]</a:t>
            </a:r>
          </a:p>
          <a:p>
            <a:pPr lvl="1"/>
            <a:r>
              <a:rPr lang="en-US" sz="1800" dirty="0"/>
              <a:t>Institutes for Higher Education Faculty [NEH]</a:t>
            </a:r>
          </a:p>
          <a:p>
            <a:pPr lvl="1"/>
            <a:r>
              <a:rPr lang="en-US" sz="1800" dirty="0"/>
              <a:t>Institutes for K-12 Educators [NEH]</a:t>
            </a:r>
          </a:p>
          <a:p>
            <a:pPr lvl="1"/>
            <a:r>
              <a:rPr lang="en-US" sz="1800" dirty="0"/>
              <a:t>Fulbright-Hays Group Projects Abroad, Short-term [ED]</a:t>
            </a:r>
          </a:p>
          <a:p>
            <a:pPr marL="0" indent="0">
              <a:buNone/>
            </a:pPr>
            <a:r>
              <a:rPr lang="en-US" sz="2000" b="1" dirty="0"/>
              <a:t>Student Projects</a:t>
            </a:r>
          </a:p>
          <a:p>
            <a:pPr lvl="1"/>
            <a:r>
              <a:rPr lang="en-US" sz="1800" dirty="0"/>
              <a:t>Foreign Language and Area Studies Fellowships (FLAS) [ED]</a:t>
            </a:r>
          </a:p>
          <a:p>
            <a:pPr lvl="1"/>
            <a:r>
              <a:rPr lang="en-US" sz="1800" dirty="0"/>
              <a:t>Fulbright Student programs [State]</a:t>
            </a:r>
          </a:p>
          <a:p>
            <a:pPr lvl="1"/>
            <a:r>
              <a:rPr lang="en-US" sz="1800" dirty="0"/>
              <a:t>Fulbright-Hays Doctoral Dissertation Research Abroad (DDRA) [ED]</a:t>
            </a:r>
          </a:p>
          <a:p>
            <a:pPr lvl="1"/>
            <a:r>
              <a:rPr lang="en-US" sz="1800" dirty="0"/>
              <a:t>Boren awards [DoD – DLNSEO]</a:t>
            </a:r>
          </a:p>
          <a:p>
            <a:pPr lvl="1"/>
            <a:r>
              <a:rPr lang="en-US" sz="1800" dirty="0"/>
              <a:t>Gilman Scholarship/Critical Need Language Award [State]</a:t>
            </a:r>
          </a:p>
          <a:p>
            <a:pPr lvl="1"/>
            <a:r>
              <a:rPr lang="en-US" sz="1800" dirty="0"/>
              <a:t>Critical Language Scholarships (CLS) [State]</a:t>
            </a:r>
          </a:p>
          <a:p>
            <a:pPr lvl="1"/>
            <a:r>
              <a:rPr lang="en-US" sz="1800" dirty="0"/>
              <a:t>Cultural Anthropology Program - Doctoral Dissertation Research Improvement Grants (CA-DDRIG) [NSF]</a:t>
            </a:r>
          </a:p>
          <a:p>
            <a:pPr lvl="1"/>
            <a:r>
              <a:rPr lang="en-US" sz="1800" dirty="0"/>
              <a:t>Linguistics Program - Doctoral Dissertation Research Improvement Grants (Ling-DDRI) [NSF]</a:t>
            </a:r>
          </a:p>
          <a:p>
            <a:pPr lvl="1"/>
            <a:r>
              <a:rPr lang="en-US" sz="1800" dirty="0"/>
              <a:t>Cultural Anthropology Research Experience for Graduates (REG) and Research Experience for Undergraduates (REU) Supplements [NSF]</a:t>
            </a:r>
          </a:p>
          <a:p>
            <a:pPr lvl="1"/>
            <a:r>
              <a:rPr lang="en-US" sz="1800" dirty="0"/>
              <a:t>National Security Language Initiative for Youth (NSLI-Y) [State]</a:t>
            </a:r>
          </a:p>
          <a:p>
            <a:endParaRPr lang="en-US" dirty="0"/>
          </a:p>
        </p:txBody>
      </p:sp>
      <p:grpSp>
        <p:nvGrpSpPr>
          <p:cNvPr id="14" name="Group 13">
            <a:extLst>
              <a:ext uri="{FF2B5EF4-FFF2-40B4-BE49-F238E27FC236}">
                <a16:creationId xmlns:a16="http://schemas.microsoft.com/office/drawing/2014/main" id="{2462814E-8756-6A9E-E23F-DE45853B7558}"/>
              </a:ext>
            </a:extLst>
          </p:cNvPr>
          <p:cNvGrpSpPr>
            <a:grpSpLocks/>
          </p:cNvGrpSpPr>
          <p:nvPr/>
        </p:nvGrpSpPr>
        <p:grpSpPr>
          <a:xfrm>
            <a:off x="0" y="5981045"/>
            <a:ext cx="12192000" cy="904870"/>
            <a:chOff x="-206733" y="5981045"/>
            <a:chExt cx="12523304" cy="904870"/>
          </a:xfrm>
        </p:grpSpPr>
        <p:sp>
          <p:nvSpPr>
            <p:cNvPr id="15" name="Rectangle 14">
              <a:extLst>
                <a:ext uri="{FF2B5EF4-FFF2-40B4-BE49-F238E27FC236}">
                  <a16:creationId xmlns:a16="http://schemas.microsoft.com/office/drawing/2014/main" id="{15AAE18E-22B0-967C-0E51-7B3B933574E6}"/>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5ED5DC8D-8B41-5BF9-AD13-3BE4E3F40963}"/>
                </a:ext>
              </a:extLst>
            </p:cNvPr>
            <p:cNvPicPr>
              <a:picLocks noChangeAspect="1"/>
            </p:cNvPicPr>
            <p:nvPr/>
          </p:nvPicPr>
          <p:blipFill>
            <a:blip r:embed="rId2"/>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A66FD6F6-56BE-99F3-A13A-51D22D4105AE}"/>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1DE5210F-3ABF-FDB5-7A36-3F94F85A91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965AFB53-9C60-0965-FDDF-BDEEBD51650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D8C308AF-CD42-3715-B13E-2D7934CDDAD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608322A6-39DA-C53E-FDEB-8F664A73ECBA}"/>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F08E91AF-65ED-68EF-04BF-B4913B01EE82}"/>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CFF0F378-4CB3-375C-8405-565533E6A552}"/>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3569649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Freeform: Shape 1030">
            <a:extLst>
              <a:ext uri="{FF2B5EF4-FFF2-40B4-BE49-F238E27FC236}">
                <a16:creationId xmlns:a16="http://schemas.microsoft.com/office/drawing/2014/main" id="{D1B5A7A9-844F-449B-9F0B-ADA823A93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5859797" cy="334670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Content Placeholder 6" descr="NSF logo">
            <a:extLst>
              <a:ext uri="{FF2B5EF4-FFF2-40B4-BE49-F238E27FC236}">
                <a16:creationId xmlns:a16="http://schemas.microsoft.com/office/drawing/2014/main" id="{FD9874C2-F687-39AC-E0B7-2B9BE6046479}"/>
              </a:ext>
            </a:extLst>
          </p:cNvPr>
          <p:cNvPicPr>
            <a:picLocks noGrp="1" noChangeAspect="1"/>
          </p:cNvPicPr>
          <p:nvPr>
            <p:ph idx="1"/>
          </p:nvPr>
        </p:nvPicPr>
        <p:blipFill>
          <a:blip r:embed="rId2"/>
          <a:stretch>
            <a:fillRect/>
          </a:stretch>
        </p:blipFill>
        <p:spPr>
          <a:xfrm>
            <a:off x="716180" y="944362"/>
            <a:ext cx="3497232" cy="1640881"/>
          </a:xfrm>
          <a:prstGeom prst="rect">
            <a:avLst/>
          </a:prstGeom>
        </p:spPr>
      </p:pic>
      <p:sp>
        <p:nvSpPr>
          <p:cNvPr id="1033" name="Freeform: Shape 1032">
            <a:extLst>
              <a:ext uri="{FF2B5EF4-FFF2-40B4-BE49-F238E27FC236}">
                <a16:creationId xmlns:a16="http://schemas.microsoft.com/office/drawing/2014/main" id="{26EF3366-D369-4699-9224-92DF2A6BD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3433" y="244"/>
            <a:ext cx="5451847" cy="3346705"/>
          </a:xfrm>
          <a:custGeom>
            <a:avLst/>
            <a:gdLst>
              <a:gd name="connsiteX0" fmla="*/ 1549963 w 5451847"/>
              <a:gd name="connsiteY0" fmla="*/ 0 h 3346705"/>
              <a:gd name="connsiteX1" fmla="*/ 1555540 w 5451847"/>
              <a:gd name="connsiteY1" fmla="*/ 0 h 3346705"/>
              <a:gd name="connsiteX2" fmla="*/ 2621768 w 5451847"/>
              <a:gd name="connsiteY2" fmla="*/ 0 h 3346705"/>
              <a:gd name="connsiteX3" fmla="*/ 4832507 w 5451847"/>
              <a:gd name="connsiteY3" fmla="*/ 0 h 3346705"/>
              <a:gd name="connsiteX4" fmla="*/ 3282657 w 5451847"/>
              <a:gd name="connsiteY4" fmla="*/ 3346461 h 3346705"/>
              <a:gd name="connsiteX5" fmla="*/ 5451847 w 5451847"/>
              <a:gd name="connsiteY5" fmla="*/ 3346461 h 3346705"/>
              <a:gd name="connsiteX6" fmla="*/ 5451847 w 5451847"/>
              <a:gd name="connsiteY6" fmla="*/ 3346705 h 3346705"/>
              <a:gd name="connsiteX7" fmla="*/ 0 w 5451847"/>
              <a:gd name="connsiteY7"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51847" h="3346705">
                <a:moveTo>
                  <a:pt x="1549963" y="0"/>
                </a:moveTo>
                <a:lnTo>
                  <a:pt x="1555540" y="0"/>
                </a:lnTo>
                <a:lnTo>
                  <a:pt x="2621768" y="0"/>
                </a:lnTo>
                <a:lnTo>
                  <a:pt x="4832507" y="0"/>
                </a:lnTo>
                <a:lnTo>
                  <a:pt x="3282657" y="3346461"/>
                </a:lnTo>
                <a:lnTo>
                  <a:pt x="5451847" y="3346461"/>
                </a:lnTo>
                <a:lnTo>
                  <a:pt x="5451847" y="3346705"/>
                </a:lnTo>
                <a:lnTo>
                  <a:pt x="0" y="33467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DLNSEO logo">
            <a:extLst>
              <a:ext uri="{FF2B5EF4-FFF2-40B4-BE49-F238E27FC236}">
                <a16:creationId xmlns:a16="http://schemas.microsoft.com/office/drawing/2014/main" id="{CB5A2595-5E90-D511-D2BA-5745A10EA4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41911" y="856935"/>
            <a:ext cx="1957383" cy="1949706"/>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1BC0FF49-4C2C-401A-A538-A520CA00E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67349" y="0"/>
            <a:ext cx="4224651" cy="3346705"/>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NEH logo">
            <a:extLst>
              <a:ext uri="{FF2B5EF4-FFF2-40B4-BE49-F238E27FC236}">
                <a16:creationId xmlns:a16="http://schemas.microsoft.com/office/drawing/2014/main" id="{0DE84DE8-11BA-7C0D-A065-F8DF5DB7E3C9}"/>
              </a:ext>
            </a:extLst>
          </p:cNvPr>
          <p:cNvPicPr>
            <a:picLocks noChangeAspect="1"/>
          </p:cNvPicPr>
          <p:nvPr/>
        </p:nvPicPr>
        <p:blipFill>
          <a:blip r:embed="rId4"/>
          <a:stretch>
            <a:fillRect/>
          </a:stretch>
        </p:blipFill>
        <p:spPr>
          <a:xfrm>
            <a:off x="9454776" y="747250"/>
            <a:ext cx="2267225" cy="2169077"/>
          </a:xfrm>
          <a:prstGeom prst="rect">
            <a:avLst/>
          </a:prstGeom>
        </p:spPr>
      </p:pic>
      <p:sp>
        <p:nvSpPr>
          <p:cNvPr id="1037" name="Freeform: Shape 1036">
            <a:extLst>
              <a:ext uri="{FF2B5EF4-FFF2-40B4-BE49-F238E27FC236}">
                <a16:creationId xmlns:a16="http://schemas.microsoft.com/office/drawing/2014/main" id="{F79205F4-89F3-4686-B966-BBF5CC998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11296"/>
            <a:ext cx="7698564" cy="3346705"/>
          </a:xfrm>
          <a:custGeom>
            <a:avLst/>
            <a:gdLst>
              <a:gd name="connsiteX0" fmla="*/ 0 w 7698564"/>
              <a:gd name="connsiteY0" fmla="*/ 0 h 3346705"/>
              <a:gd name="connsiteX1" fmla="*/ 7698564 w 7698564"/>
              <a:gd name="connsiteY1" fmla="*/ 0 h 3346705"/>
              <a:gd name="connsiteX2" fmla="*/ 6148601 w 7698564"/>
              <a:gd name="connsiteY2" fmla="*/ 3346705 h 3346705"/>
              <a:gd name="connsiteX3" fmla="*/ 6143024 w 7698564"/>
              <a:gd name="connsiteY3" fmla="*/ 3346705 h 3346705"/>
              <a:gd name="connsiteX4" fmla="*/ 5076796 w 7698564"/>
              <a:gd name="connsiteY4" fmla="*/ 3346705 h 3346705"/>
              <a:gd name="connsiteX5" fmla="*/ 1246924 w 7698564"/>
              <a:gd name="connsiteY5" fmla="*/ 3346705 h 3346705"/>
              <a:gd name="connsiteX6" fmla="*/ 1246924 w 7698564"/>
              <a:gd name="connsiteY6" fmla="*/ 3346226 h 3346705"/>
              <a:gd name="connsiteX7" fmla="*/ 0 w 7698564"/>
              <a:gd name="connsiteY7" fmla="*/ 3346226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US Department of Education logo">
            <a:extLst>
              <a:ext uri="{FF2B5EF4-FFF2-40B4-BE49-F238E27FC236}">
                <a16:creationId xmlns:a16="http://schemas.microsoft.com/office/drawing/2014/main" id="{E10A5685-A9DD-D25F-79CA-DE3C11689125}"/>
              </a:ext>
            </a:extLst>
          </p:cNvPr>
          <p:cNvPicPr>
            <a:picLocks noChangeAspect="1"/>
          </p:cNvPicPr>
          <p:nvPr/>
        </p:nvPicPr>
        <p:blipFill>
          <a:blip r:embed="rId5"/>
          <a:stretch>
            <a:fillRect/>
          </a:stretch>
        </p:blipFill>
        <p:spPr>
          <a:xfrm>
            <a:off x="731032" y="4599667"/>
            <a:ext cx="5472544" cy="1107089"/>
          </a:xfrm>
          <a:prstGeom prst="rect">
            <a:avLst/>
          </a:prstGeom>
        </p:spPr>
      </p:pic>
      <p:sp>
        <p:nvSpPr>
          <p:cNvPr id="1039" name="Freeform: Shape 1038">
            <a:extLst>
              <a:ext uri="{FF2B5EF4-FFF2-40B4-BE49-F238E27FC236}">
                <a16:creationId xmlns:a16="http://schemas.microsoft.com/office/drawing/2014/main" id="{00DBC40C-EA02-4A4D-8449-A1FC9968D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0090" y="3511296"/>
            <a:ext cx="5841911" cy="3346705"/>
          </a:xfrm>
          <a:custGeom>
            <a:avLst/>
            <a:gdLst>
              <a:gd name="connsiteX0" fmla="*/ 1549963 w 5841911"/>
              <a:gd name="connsiteY0" fmla="*/ 0 h 3346705"/>
              <a:gd name="connsiteX1" fmla="*/ 1555540 w 5841911"/>
              <a:gd name="connsiteY1" fmla="*/ 0 h 3346705"/>
              <a:gd name="connsiteX2" fmla="*/ 2621768 w 5841911"/>
              <a:gd name="connsiteY2" fmla="*/ 0 h 3346705"/>
              <a:gd name="connsiteX3" fmla="*/ 5841911 w 5841911"/>
              <a:gd name="connsiteY3" fmla="*/ 0 h 3346705"/>
              <a:gd name="connsiteX4" fmla="*/ 5841911 w 5841911"/>
              <a:gd name="connsiteY4" fmla="*/ 3346705 h 3346705"/>
              <a:gd name="connsiteX5" fmla="*/ 0 w 584191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911" h="3346705">
                <a:moveTo>
                  <a:pt x="1549963" y="0"/>
                </a:moveTo>
                <a:lnTo>
                  <a:pt x="1555540" y="0"/>
                </a:lnTo>
                <a:lnTo>
                  <a:pt x="2621768" y="0"/>
                </a:lnTo>
                <a:lnTo>
                  <a:pt x="5841911" y="0"/>
                </a:lnTo>
                <a:lnTo>
                  <a:pt x="5841911" y="3346705"/>
                </a:lnTo>
                <a:lnTo>
                  <a:pt x="0" y="33467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3" name="Picture 12" descr="Department of State ECA logo">
            <a:extLst>
              <a:ext uri="{FF2B5EF4-FFF2-40B4-BE49-F238E27FC236}">
                <a16:creationId xmlns:a16="http://schemas.microsoft.com/office/drawing/2014/main" id="{8C9D3277-2191-D771-F099-5AF58EF70E6E}"/>
              </a:ext>
            </a:extLst>
          </p:cNvPr>
          <p:cNvPicPr>
            <a:picLocks noChangeAspect="1"/>
          </p:cNvPicPr>
          <p:nvPr/>
        </p:nvPicPr>
        <p:blipFill>
          <a:blip r:embed="rId6"/>
          <a:stretch>
            <a:fillRect/>
          </a:stretch>
        </p:blipFill>
        <p:spPr>
          <a:xfrm>
            <a:off x="8070121" y="4785224"/>
            <a:ext cx="3651879" cy="757764"/>
          </a:xfrm>
          <a:prstGeom prst="rect">
            <a:avLst/>
          </a:prstGeom>
        </p:spPr>
      </p:pic>
    </p:spTree>
    <p:extLst>
      <p:ext uri="{BB962C8B-B14F-4D97-AF65-F5344CB8AC3E}">
        <p14:creationId xmlns:p14="http://schemas.microsoft.com/office/powerpoint/2010/main" val="302889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Language Resource Centers - Overview</a:t>
            </a:r>
          </a:p>
        </p:txBody>
      </p:sp>
      <p:sp>
        <p:nvSpPr>
          <p:cNvPr id="3" name="Content Placeholder 2">
            <a:extLst>
              <a:ext uri="{FF2B5EF4-FFF2-40B4-BE49-F238E27FC236}">
                <a16:creationId xmlns:a16="http://schemas.microsoft.com/office/drawing/2014/main" id="{D5C15A2F-C94C-AD7D-C793-5582EBFE38F1}"/>
              </a:ext>
            </a:extLst>
          </p:cNvPr>
          <p:cNvSpPr>
            <a:spLocks noGrp="1"/>
          </p:cNvSpPr>
          <p:nvPr>
            <p:ph idx="1"/>
          </p:nvPr>
        </p:nvSpPr>
        <p:spPr>
          <a:xfrm>
            <a:off x="838200" y="1438180"/>
            <a:ext cx="10515600" cy="4667759"/>
          </a:xfrm>
        </p:spPr>
        <p:txBody>
          <a:bodyPr vert="horz" lIns="91440" tIns="45720" rIns="91440" bIns="45720" rtlCol="0" anchor="t">
            <a:normAutofit lnSpcReduction="10000"/>
          </a:bodyPr>
          <a:lstStyle/>
          <a:p>
            <a:r>
              <a:rPr lang="en-US" sz="2400" b="1" dirty="0"/>
              <a:t>Agency</a:t>
            </a:r>
            <a:r>
              <a:rPr lang="en-US" sz="2400" dirty="0"/>
              <a:t>: Department of Education</a:t>
            </a:r>
          </a:p>
          <a:p>
            <a:r>
              <a:rPr lang="en-US" sz="2400" b="1" dirty="0"/>
              <a:t>Purpose</a:t>
            </a:r>
            <a:r>
              <a:rPr lang="en-US" sz="2400" dirty="0"/>
              <a:t>: This program provides grants for establishing, strengthening, and operating centers that serve as resources for improving the nation's capacity for teaching and learning foreign languages through teacher training, research, materials development, and dissemination projects.</a:t>
            </a:r>
          </a:p>
          <a:p>
            <a:r>
              <a:rPr lang="en-US" sz="2400" b="1" dirty="0"/>
              <a:t>Eligibility: </a:t>
            </a:r>
            <a:r>
              <a:rPr lang="en-US" sz="2400" dirty="0"/>
              <a:t>An institution of higher education or a combination of institutions of higher education is eligible to receive an award under this part.</a:t>
            </a:r>
          </a:p>
          <a:p>
            <a:r>
              <a:rPr lang="en-US" sz="2400" b="1" dirty="0"/>
              <a:t>Next competition</a:t>
            </a:r>
            <a:r>
              <a:rPr lang="en-US" sz="2400" dirty="0"/>
              <a:t>: Early Federal FY 2026, CY Fall 2025 (anticipated)</a:t>
            </a:r>
          </a:p>
          <a:p>
            <a:r>
              <a:rPr lang="en-US" sz="2400" b="1" dirty="0"/>
              <a:t>Online information</a:t>
            </a:r>
            <a:r>
              <a:rPr lang="en-US" sz="2400" dirty="0"/>
              <a:t>:</a:t>
            </a:r>
          </a:p>
          <a:p>
            <a:pPr lvl="1"/>
            <a:r>
              <a:rPr lang="en-US" sz="2200" dirty="0">
                <a:hlinkClick r:id="rId2"/>
              </a:rPr>
              <a:t>https://www.ed.gov/grants-and-programs/grants-higher-education/ifle/language-resource-centers</a:t>
            </a:r>
            <a:endParaRPr lang="en-US" sz="2200" dirty="0"/>
          </a:p>
          <a:p>
            <a:pPr lvl="1"/>
            <a:r>
              <a:rPr lang="en-US" sz="2200" dirty="0">
                <a:hlinkClick r:id="rId3"/>
              </a:rPr>
              <a:t>http://www.nflrc.org/</a:t>
            </a:r>
            <a:r>
              <a:rPr lang="en-US" sz="2200" dirty="0"/>
              <a:t> </a:t>
            </a:r>
          </a:p>
          <a:p>
            <a:r>
              <a:rPr lang="en-US" sz="2400" b="1" dirty="0"/>
              <a:t>Regulations: </a:t>
            </a:r>
            <a:r>
              <a:rPr lang="en-US" sz="2200" dirty="0" err="1">
                <a:hlinkClick r:id="rId4"/>
              </a:rPr>
              <a:t>eCFR</a:t>
            </a:r>
            <a:r>
              <a:rPr lang="en-US" sz="2200" dirty="0">
                <a:hlinkClick r:id="rId4"/>
              </a:rPr>
              <a:t> :: 34 CFR Part 669 -- Language Resource Centers Program</a:t>
            </a:r>
            <a:endParaRPr lang="en-US" sz="2200" b="1" dirty="0"/>
          </a:p>
          <a:p>
            <a:pPr lvl="1"/>
            <a:endParaRPr lang="en-US" dirty="0"/>
          </a:p>
          <a:p>
            <a:endParaRPr lang="en-US" sz="2400" dirty="0"/>
          </a:p>
          <a:p>
            <a:endParaRPr lang="en-US" sz="2400" dirty="0"/>
          </a:p>
          <a:p>
            <a:endParaRPr lang="en-US" sz="2400" dirty="0"/>
          </a:p>
        </p:txBody>
      </p:sp>
      <p:grpSp>
        <p:nvGrpSpPr>
          <p:cNvPr id="14" name="Group 13">
            <a:extLst>
              <a:ext uri="{FF2B5EF4-FFF2-40B4-BE49-F238E27FC236}">
                <a16:creationId xmlns:a16="http://schemas.microsoft.com/office/drawing/2014/main" id="{99374291-01F1-E72B-7971-3D18F387A781}"/>
              </a:ext>
            </a:extLst>
          </p:cNvPr>
          <p:cNvGrpSpPr>
            <a:grpSpLocks/>
          </p:cNvGrpSpPr>
          <p:nvPr/>
        </p:nvGrpSpPr>
        <p:grpSpPr>
          <a:xfrm>
            <a:off x="0" y="5981045"/>
            <a:ext cx="12192000" cy="904870"/>
            <a:chOff x="-206733" y="5981045"/>
            <a:chExt cx="12523304" cy="904870"/>
          </a:xfrm>
        </p:grpSpPr>
        <p:sp>
          <p:nvSpPr>
            <p:cNvPr id="15" name="Rectangle 14">
              <a:extLst>
                <a:ext uri="{FF2B5EF4-FFF2-40B4-BE49-F238E27FC236}">
                  <a16:creationId xmlns:a16="http://schemas.microsoft.com/office/drawing/2014/main" id="{CFE43A85-5228-BE88-B266-931A33044F5C}"/>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64A2CFF7-C6C3-F23C-B78A-18B02C8D0F2A}"/>
                </a:ext>
              </a:extLst>
            </p:cNvPr>
            <p:cNvPicPr>
              <a:picLocks noChangeAspect="1"/>
            </p:cNvPicPr>
            <p:nvPr/>
          </p:nvPicPr>
          <p:blipFill>
            <a:blip r:embed="rId5"/>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32A884CE-7218-C4C0-9DEF-A5ADF71081FF}"/>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A2338572-20BA-EB46-D193-5A5560EA8E5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C7F23748-84EC-2BBC-7CAC-45A6C02AF4E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94568696-DB0F-FBA2-58D2-2F30B47401E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4457C5A-25FF-8B27-7E15-55A23118D7B0}"/>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DE6E3A47-0B71-202A-9F26-7FA425739D2A}"/>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14168C61-A54E-86F1-1EDC-C0DAEC98C5D8}"/>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2530406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Language Resource Centers - Activities</a:t>
            </a:r>
          </a:p>
        </p:txBody>
      </p:sp>
      <p:sp>
        <p:nvSpPr>
          <p:cNvPr id="3" name="Content Placeholder 2">
            <a:extLst>
              <a:ext uri="{FF2B5EF4-FFF2-40B4-BE49-F238E27FC236}">
                <a16:creationId xmlns:a16="http://schemas.microsoft.com/office/drawing/2014/main" id="{D5C15A2F-C94C-AD7D-C793-5582EBFE38F1}"/>
              </a:ext>
            </a:extLst>
          </p:cNvPr>
          <p:cNvSpPr>
            <a:spLocks noGrp="1"/>
          </p:cNvSpPr>
          <p:nvPr>
            <p:ph idx="1"/>
          </p:nvPr>
        </p:nvSpPr>
        <p:spPr>
          <a:xfrm>
            <a:off x="838200" y="1509204"/>
            <a:ext cx="10515600" cy="4667759"/>
          </a:xfrm>
        </p:spPr>
        <p:txBody>
          <a:bodyPr vert="horz" lIns="91440" tIns="45720" rIns="91440" bIns="45720" rtlCol="0" anchor="t">
            <a:normAutofit/>
          </a:bodyPr>
          <a:lstStyle/>
          <a:p>
            <a:pPr algn="l"/>
            <a:r>
              <a:rPr lang="en-US" sz="2400" b="0" i="0" dirty="0">
                <a:solidFill>
                  <a:srgbClr val="030A13"/>
                </a:solidFill>
                <a:effectLst/>
                <a:latin typeface="Helvetica Neue"/>
              </a:rPr>
              <a:t>Activities include effective dissemination efforts, whenever appropriate, and may include:</a:t>
            </a:r>
          </a:p>
          <a:p>
            <a:pPr lvl="1"/>
            <a:r>
              <a:rPr lang="en-US" sz="2000" b="0" i="0" dirty="0">
                <a:solidFill>
                  <a:srgbClr val="030A13"/>
                </a:solidFill>
                <a:effectLst/>
                <a:latin typeface="Helvetica Neue"/>
              </a:rPr>
              <a:t>Research and dissemination of new and improved teaching methods, including educational technology;</a:t>
            </a:r>
          </a:p>
          <a:p>
            <a:pPr lvl="1"/>
            <a:r>
              <a:rPr lang="en-US" sz="2000" b="0" i="0" dirty="0">
                <a:solidFill>
                  <a:srgbClr val="030A13"/>
                </a:solidFill>
                <a:effectLst/>
                <a:latin typeface="Helvetica Neue"/>
              </a:rPr>
              <a:t>Development and dissemination of new teaching materials;</a:t>
            </a:r>
          </a:p>
          <a:p>
            <a:pPr lvl="1"/>
            <a:r>
              <a:rPr lang="en-US" sz="2000" b="0" i="0" dirty="0">
                <a:solidFill>
                  <a:srgbClr val="030A13"/>
                </a:solidFill>
                <a:effectLst/>
                <a:latin typeface="Helvetica Neue"/>
              </a:rPr>
              <a:t>Development, application, and dissemination of performance testing;</a:t>
            </a:r>
          </a:p>
          <a:p>
            <a:pPr lvl="1"/>
            <a:r>
              <a:rPr lang="en-US" sz="2000" b="0" i="0" dirty="0">
                <a:solidFill>
                  <a:srgbClr val="030A13"/>
                </a:solidFill>
                <a:effectLst/>
                <a:latin typeface="Helvetica Neue"/>
              </a:rPr>
              <a:t>Training of teachers in the administration and interpretation of performance tests, the use of effective teaching strategies, and the use of new technologies;</a:t>
            </a:r>
          </a:p>
          <a:p>
            <a:pPr lvl="1"/>
            <a:r>
              <a:rPr lang="en-US" sz="2000" b="0" i="0" dirty="0">
                <a:solidFill>
                  <a:srgbClr val="030A13"/>
                </a:solidFill>
                <a:effectLst/>
                <a:latin typeface="Helvetica Neue"/>
              </a:rPr>
              <a:t>Significant focus on the needs of those who are teaching and learning the less commonly taught languages;</a:t>
            </a:r>
          </a:p>
          <a:p>
            <a:pPr lvl="1"/>
            <a:r>
              <a:rPr lang="en-US" sz="2000" b="0" i="0" dirty="0">
                <a:solidFill>
                  <a:srgbClr val="030A13"/>
                </a:solidFill>
                <a:effectLst/>
                <a:latin typeface="Helvetica Neue"/>
              </a:rPr>
              <a:t>Development and dissemination of materials designed to serve as a resource for foreign language teachers at the elementary school and secondary school levels; and</a:t>
            </a:r>
          </a:p>
          <a:p>
            <a:pPr lvl="1"/>
            <a:r>
              <a:rPr lang="en-US" sz="2000" b="0" i="0" dirty="0">
                <a:solidFill>
                  <a:srgbClr val="030A13"/>
                </a:solidFill>
                <a:effectLst/>
                <a:latin typeface="Helvetica Neue"/>
              </a:rPr>
              <a:t>Operation of intensive summer language institutes.</a:t>
            </a:r>
          </a:p>
          <a:p>
            <a:endParaRPr lang="en-US" sz="2400" dirty="0"/>
          </a:p>
          <a:p>
            <a:endParaRPr lang="en-US" sz="2400" dirty="0"/>
          </a:p>
          <a:p>
            <a:endParaRPr lang="en-US" sz="2400" dirty="0"/>
          </a:p>
        </p:txBody>
      </p:sp>
      <p:grpSp>
        <p:nvGrpSpPr>
          <p:cNvPr id="4" name="Group 3">
            <a:extLst>
              <a:ext uri="{FF2B5EF4-FFF2-40B4-BE49-F238E27FC236}">
                <a16:creationId xmlns:a16="http://schemas.microsoft.com/office/drawing/2014/main" id="{E5CE2CA1-6AA7-47B1-EBE6-FB46B4168D30}"/>
              </a:ext>
            </a:extLst>
          </p:cNvPr>
          <p:cNvGrpSpPr>
            <a:grpSpLocks/>
          </p:cNvGrpSpPr>
          <p:nvPr/>
        </p:nvGrpSpPr>
        <p:grpSpPr>
          <a:xfrm>
            <a:off x="0" y="5981045"/>
            <a:ext cx="12192000" cy="904870"/>
            <a:chOff x="-206733" y="5981045"/>
            <a:chExt cx="12523304" cy="904870"/>
          </a:xfrm>
        </p:grpSpPr>
        <p:sp>
          <p:nvSpPr>
            <p:cNvPr id="5" name="Rectangle 4">
              <a:extLst>
                <a:ext uri="{FF2B5EF4-FFF2-40B4-BE49-F238E27FC236}">
                  <a16:creationId xmlns:a16="http://schemas.microsoft.com/office/drawing/2014/main" id="{3D858F7A-E078-25F3-3458-2E08E2B682BD}"/>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6" name="Picture 5" descr="A picture containing icon&#10;&#10;Description automatically generated">
              <a:extLst>
                <a:ext uri="{FF2B5EF4-FFF2-40B4-BE49-F238E27FC236}">
                  <a16:creationId xmlns:a16="http://schemas.microsoft.com/office/drawing/2014/main" id="{C85BF1B4-D576-ABAB-6FB5-A0FED7209D62}"/>
                </a:ext>
              </a:extLst>
            </p:cNvPr>
            <p:cNvPicPr>
              <a:picLocks noChangeAspect="1"/>
            </p:cNvPicPr>
            <p:nvPr/>
          </p:nvPicPr>
          <p:blipFill>
            <a:blip r:embed="rId2"/>
            <a:stretch>
              <a:fillRect/>
            </a:stretch>
          </p:blipFill>
          <p:spPr>
            <a:xfrm>
              <a:off x="7533439" y="6004527"/>
              <a:ext cx="4640163" cy="846319"/>
            </a:xfrm>
            <a:prstGeom prst="rect">
              <a:avLst/>
            </a:prstGeom>
          </p:spPr>
        </p:pic>
        <p:grpSp>
          <p:nvGrpSpPr>
            <p:cNvPr id="7" name="Group 6">
              <a:extLst>
                <a:ext uri="{FF2B5EF4-FFF2-40B4-BE49-F238E27FC236}">
                  <a16:creationId xmlns:a16="http://schemas.microsoft.com/office/drawing/2014/main" id="{CEE6BB02-092D-BDD3-F949-8672DC36FEBB}"/>
                </a:ext>
              </a:extLst>
            </p:cNvPr>
            <p:cNvGrpSpPr>
              <a:grpSpLocks/>
            </p:cNvGrpSpPr>
            <p:nvPr/>
          </p:nvGrpSpPr>
          <p:grpSpPr>
            <a:xfrm>
              <a:off x="32295" y="6103753"/>
              <a:ext cx="2688142" cy="656269"/>
              <a:chOff x="1976686" y="3223792"/>
              <a:chExt cx="2688142" cy="656269"/>
            </a:xfrm>
          </p:grpSpPr>
          <p:pic>
            <p:nvPicPr>
              <p:cNvPr id="8" name="Picture 4" descr="Free Email Clipart Png, Download Free Email Clipart Png png images, Free  ClipArts on Clipart Library">
                <a:extLst>
                  <a:ext uri="{FF2B5EF4-FFF2-40B4-BE49-F238E27FC236}">
                    <a16:creationId xmlns:a16="http://schemas.microsoft.com/office/drawing/2014/main" id="{3C362AD4-3089-0CF4-F502-676DA276DC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Twitter X&quot; Sticker for Sale by techshirtstore | Redbubble">
                <a:extLst>
                  <a:ext uri="{FF2B5EF4-FFF2-40B4-BE49-F238E27FC236}">
                    <a16:creationId xmlns:a16="http://schemas.microsoft.com/office/drawing/2014/main" id="{3BCE0F85-7507-A0A3-309D-F92C63D2EF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Transparent Website Clipart - Web Design Website Clipart, HD Png - Clip Art  Library">
                <a:extLst>
                  <a:ext uri="{FF2B5EF4-FFF2-40B4-BE49-F238E27FC236}">
                    <a16:creationId xmlns:a16="http://schemas.microsoft.com/office/drawing/2014/main" id="{510F7A81-750C-12E9-1AAB-C01929A7617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824CF5F-CEF6-EBD7-FA00-1B0BD51A6377}"/>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12" name="TextBox 11">
                <a:extLst>
                  <a:ext uri="{FF2B5EF4-FFF2-40B4-BE49-F238E27FC236}">
                    <a16:creationId xmlns:a16="http://schemas.microsoft.com/office/drawing/2014/main" id="{FF01787D-702D-3951-DCB2-9F672408F6B0}"/>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13" name="TextBox 12">
                <a:extLst>
                  <a:ext uri="{FF2B5EF4-FFF2-40B4-BE49-F238E27FC236}">
                    <a16:creationId xmlns:a16="http://schemas.microsoft.com/office/drawing/2014/main" id="{2527F989-E7AB-2379-BD4A-617804DF32AF}"/>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157360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st of LRCs">
            <a:extLst>
              <a:ext uri="{FF2B5EF4-FFF2-40B4-BE49-F238E27FC236}">
                <a16:creationId xmlns:a16="http://schemas.microsoft.com/office/drawing/2014/main" id="{DA54CA85-5CF0-D8D6-DEF9-6DAC6917870A}"/>
              </a:ext>
            </a:extLst>
          </p:cNvPr>
          <p:cNvPicPr>
            <a:picLocks noChangeAspect="1"/>
          </p:cNvPicPr>
          <p:nvPr/>
        </p:nvPicPr>
        <p:blipFill rotWithShape="1">
          <a:blip r:embed="rId2"/>
          <a:srcRect r="10807"/>
          <a:stretch/>
        </p:blipFill>
        <p:spPr>
          <a:xfrm>
            <a:off x="648499" y="0"/>
            <a:ext cx="5704901" cy="6858000"/>
          </a:xfrm>
          <a:prstGeom prst="rect">
            <a:avLst/>
          </a:prstGeom>
        </p:spPr>
      </p:pic>
      <p:sp>
        <p:nvSpPr>
          <p:cNvPr id="8" name="TextBox 7">
            <a:extLst>
              <a:ext uri="{FF2B5EF4-FFF2-40B4-BE49-F238E27FC236}">
                <a16:creationId xmlns:a16="http://schemas.microsoft.com/office/drawing/2014/main" id="{A3BD85E4-C42A-8D5D-DA6B-7593DBC931B4}"/>
              </a:ext>
            </a:extLst>
          </p:cNvPr>
          <p:cNvSpPr txBox="1"/>
          <p:nvPr/>
        </p:nvSpPr>
        <p:spPr>
          <a:xfrm>
            <a:off x="6702552" y="3209544"/>
            <a:ext cx="4626864" cy="646331"/>
          </a:xfrm>
          <a:prstGeom prst="rect">
            <a:avLst/>
          </a:prstGeom>
          <a:noFill/>
        </p:spPr>
        <p:txBody>
          <a:bodyPr wrap="square" rtlCol="0">
            <a:spAutoFit/>
          </a:bodyPr>
          <a:lstStyle/>
          <a:p>
            <a:pPr algn="ctr"/>
            <a:r>
              <a:rPr lang="en-US" b="1" dirty="0"/>
              <a:t>Project Descriptions</a:t>
            </a:r>
          </a:p>
          <a:p>
            <a:r>
              <a:rPr lang="en-US" dirty="0">
                <a:hlinkClick r:id="rId3"/>
              </a:rPr>
              <a:t>Awards -- Language Resource Centers (ed.gov)</a:t>
            </a:r>
            <a:endParaRPr lang="en-US" dirty="0"/>
          </a:p>
        </p:txBody>
      </p:sp>
    </p:spTree>
    <p:extLst>
      <p:ext uri="{BB962C8B-B14F-4D97-AF65-F5344CB8AC3E}">
        <p14:creationId xmlns:p14="http://schemas.microsoft.com/office/powerpoint/2010/main" val="4009020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Language Resource Centers – Example 1</a:t>
            </a:r>
          </a:p>
        </p:txBody>
      </p:sp>
      <p:sp>
        <p:nvSpPr>
          <p:cNvPr id="15" name="TextBox 14">
            <a:extLst>
              <a:ext uri="{FF2B5EF4-FFF2-40B4-BE49-F238E27FC236}">
                <a16:creationId xmlns:a16="http://schemas.microsoft.com/office/drawing/2014/main" id="{6FA33FBA-1121-EEF8-A8BF-C4A30BBEA4F8}"/>
              </a:ext>
            </a:extLst>
          </p:cNvPr>
          <p:cNvSpPr txBox="1"/>
          <p:nvPr/>
        </p:nvSpPr>
        <p:spPr>
          <a:xfrm>
            <a:off x="5585458" y="1996699"/>
            <a:ext cx="6111550" cy="3139321"/>
          </a:xfrm>
          <a:prstGeom prst="rect">
            <a:avLst/>
          </a:prstGeom>
          <a:noFill/>
        </p:spPr>
        <p:txBody>
          <a:bodyPr wrap="square">
            <a:spAutoFit/>
          </a:bodyPr>
          <a:lstStyle/>
          <a:p>
            <a:r>
              <a:rPr lang="en-US" b="0" i="0" dirty="0">
                <a:solidFill>
                  <a:srgbClr val="243142"/>
                </a:solidFill>
                <a:effectLst/>
                <a:latin typeface="BentonSansRegular"/>
              </a:rPr>
              <a:t>The Center's mission is to serve the entire community of African language educators and learners in the United States by sponsoring a wide range of educational and professional activities designed to improve the accessibility and quality of African language instruction. The Center encourages a variety of pedagogical approaches to accommodate learner diversity, and advocates the integration of language and culture learning and the acquisition of fluency in these areas. It facilitates dialogue among teachers, learners, and administrators from a wide variety of cultural and institutional perspectives, while also promoting the profession of African language teaching.</a:t>
            </a:r>
            <a:endParaRPr lang="en-US" dirty="0"/>
          </a:p>
        </p:txBody>
      </p:sp>
      <p:pic>
        <p:nvPicPr>
          <p:cNvPr id="2054" name="Picture 6" descr="NALRC logo">
            <a:hlinkClick r:id="rId2"/>
            <a:extLst>
              <a:ext uri="{FF2B5EF4-FFF2-40B4-BE49-F238E27FC236}">
                <a16:creationId xmlns:a16="http://schemas.microsoft.com/office/drawing/2014/main" id="{55D3C88E-8366-5A1D-F99F-76221C84F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286" y="1730699"/>
            <a:ext cx="3424211" cy="367131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117C73A-C2E9-8958-4B01-E64BC28C9782}"/>
              </a:ext>
            </a:extLst>
          </p:cNvPr>
          <p:cNvGrpSpPr>
            <a:grpSpLocks/>
          </p:cNvGrpSpPr>
          <p:nvPr/>
        </p:nvGrpSpPr>
        <p:grpSpPr>
          <a:xfrm>
            <a:off x="0" y="5981045"/>
            <a:ext cx="12192000" cy="904870"/>
            <a:chOff x="-206733" y="5981045"/>
            <a:chExt cx="12523304" cy="904870"/>
          </a:xfrm>
        </p:grpSpPr>
        <p:sp>
          <p:nvSpPr>
            <p:cNvPr id="14" name="Rectangle 13">
              <a:extLst>
                <a:ext uri="{FF2B5EF4-FFF2-40B4-BE49-F238E27FC236}">
                  <a16:creationId xmlns:a16="http://schemas.microsoft.com/office/drawing/2014/main" id="{AB29100F-99CB-FE90-F8B6-9E952F4F98FD}"/>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39133C15-ADE9-4551-6586-75D933431441}"/>
                </a:ext>
              </a:extLst>
            </p:cNvPr>
            <p:cNvPicPr>
              <a:picLocks noChangeAspect="1"/>
            </p:cNvPicPr>
            <p:nvPr/>
          </p:nvPicPr>
          <p:blipFill>
            <a:blip r:embed="rId4"/>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856275EF-3497-ADE6-7B7C-173D08688F21}"/>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39571553-E238-4C70-8AFD-1392466D67E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364A4ECF-548D-67A8-A3FE-8A8131EEC77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CA89656A-2A21-6A49-06B3-738E9806342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42195D23-F69E-2886-4727-2D09DCBC3C42}"/>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F33FD66B-AD42-B8E8-FCFA-ACB587B59255}"/>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38BA9EB7-550E-42B2-05BA-156494269358}"/>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3362017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Language Resource Centers – Example 2</a:t>
            </a:r>
          </a:p>
        </p:txBody>
      </p:sp>
      <p:sp>
        <p:nvSpPr>
          <p:cNvPr id="15" name="TextBox 14">
            <a:extLst>
              <a:ext uri="{FF2B5EF4-FFF2-40B4-BE49-F238E27FC236}">
                <a16:creationId xmlns:a16="http://schemas.microsoft.com/office/drawing/2014/main" id="{6FA33FBA-1121-EEF8-A8BF-C4A30BBEA4F8}"/>
              </a:ext>
            </a:extLst>
          </p:cNvPr>
          <p:cNvSpPr txBox="1"/>
          <p:nvPr/>
        </p:nvSpPr>
        <p:spPr>
          <a:xfrm>
            <a:off x="5399027" y="1859339"/>
            <a:ext cx="6111550" cy="3139321"/>
          </a:xfrm>
          <a:prstGeom prst="rect">
            <a:avLst/>
          </a:prstGeom>
          <a:noFill/>
        </p:spPr>
        <p:txBody>
          <a:bodyPr wrap="square">
            <a:spAutoFit/>
          </a:bodyPr>
          <a:lstStyle/>
          <a:p>
            <a:r>
              <a:rPr lang="en-US" b="0" i="0" dirty="0">
                <a:solidFill>
                  <a:srgbClr val="262626"/>
                </a:solidFill>
                <a:effectLst/>
                <a:latin typeface="Open Sans" panose="020B0606030504020204" pitchFamily="34" charset="0"/>
              </a:rPr>
              <a:t>Established in 1999 and operated by Duke University, the Slavic and East European Language Resource Center (SEELRC) has as its mission the improvement of the national capacity to teach and learn Slavic and East European languages. The Center accomplishes this by developing teaching and assessment materials as well as by supporting research and a variety of activities, including undergraduate and graduate education and exchange programs, conferences, seminars, and public outreach programs.  The SEELRC is one of 15 Title VI funded Language Resource Centers.</a:t>
            </a:r>
            <a:endParaRPr lang="en-US" dirty="0"/>
          </a:p>
        </p:txBody>
      </p:sp>
      <p:pic>
        <p:nvPicPr>
          <p:cNvPr id="3074" name="Picture 2" descr="SEE LRC logo">
            <a:hlinkClick r:id="rId2"/>
            <a:extLst>
              <a:ext uri="{FF2B5EF4-FFF2-40B4-BE49-F238E27FC236}">
                <a16:creationId xmlns:a16="http://schemas.microsoft.com/office/drawing/2014/main" id="{1F61EAA4-0ECC-94E1-ED43-5C8ACD41A5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618" b="23535"/>
          <a:stretch/>
        </p:blipFill>
        <p:spPr bwMode="auto">
          <a:xfrm>
            <a:off x="681423" y="2761930"/>
            <a:ext cx="3880626" cy="133413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21764BA-9CDF-ABB9-775F-AC51A9029D7D}"/>
              </a:ext>
            </a:extLst>
          </p:cNvPr>
          <p:cNvGrpSpPr>
            <a:grpSpLocks/>
          </p:cNvGrpSpPr>
          <p:nvPr/>
        </p:nvGrpSpPr>
        <p:grpSpPr>
          <a:xfrm>
            <a:off x="0" y="5981045"/>
            <a:ext cx="12192000" cy="904870"/>
            <a:chOff x="-206733" y="5981045"/>
            <a:chExt cx="12523304" cy="904870"/>
          </a:xfrm>
        </p:grpSpPr>
        <p:sp>
          <p:nvSpPr>
            <p:cNvPr id="14" name="Rectangle 13">
              <a:extLst>
                <a:ext uri="{FF2B5EF4-FFF2-40B4-BE49-F238E27FC236}">
                  <a16:creationId xmlns:a16="http://schemas.microsoft.com/office/drawing/2014/main" id="{89EDB440-1196-3681-595F-86F1F62943CB}"/>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B9714260-99D0-68CF-B447-9DC7F2E24DAA}"/>
                </a:ext>
              </a:extLst>
            </p:cNvPr>
            <p:cNvPicPr>
              <a:picLocks noChangeAspect="1"/>
            </p:cNvPicPr>
            <p:nvPr/>
          </p:nvPicPr>
          <p:blipFill>
            <a:blip r:embed="rId4"/>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71930511-23DD-83A2-ED80-AFDD8F98D928}"/>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029C304D-B30E-1D0F-B81E-552F7D1ABA8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257C1220-0BFF-1907-B26C-34984967A33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26648C62-9992-140C-5012-6686169E92E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3659F66-3E35-E3F4-CD8D-A45D0AF33F0D}"/>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CE853A3D-0F88-D6E1-F1F6-6D0B135E99B7}"/>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E22C4D7A-D44F-1FCF-8D4F-727D1B3E3734}"/>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2022082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Language Resource Centers – Example 3</a:t>
            </a:r>
          </a:p>
        </p:txBody>
      </p:sp>
      <p:sp>
        <p:nvSpPr>
          <p:cNvPr id="15" name="TextBox 14">
            <a:extLst>
              <a:ext uri="{FF2B5EF4-FFF2-40B4-BE49-F238E27FC236}">
                <a16:creationId xmlns:a16="http://schemas.microsoft.com/office/drawing/2014/main" id="{B706CF89-4252-E890-27E9-237F02961A3D}"/>
              </a:ext>
            </a:extLst>
          </p:cNvPr>
          <p:cNvSpPr txBox="1"/>
          <p:nvPr/>
        </p:nvSpPr>
        <p:spPr>
          <a:xfrm>
            <a:off x="5415379" y="1898616"/>
            <a:ext cx="6107836" cy="3970318"/>
          </a:xfrm>
          <a:prstGeom prst="rect">
            <a:avLst/>
          </a:prstGeom>
          <a:noFill/>
        </p:spPr>
        <p:txBody>
          <a:bodyPr wrap="square">
            <a:spAutoFit/>
          </a:bodyPr>
          <a:lstStyle/>
          <a:p>
            <a:pPr algn="l"/>
            <a:r>
              <a:rPr lang="en-US" b="0" i="0" dirty="0">
                <a:solidFill>
                  <a:srgbClr val="000000"/>
                </a:solidFill>
                <a:effectLst/>
                <a:latin typeface="Roboto" panose="02000000000000000000" pitchFamily="2" charset="0"/>
              </a:rPr>
              <a:t>Indiana University’s Center for Languages of the Central Asian Regions (</a:t>
            </a:r>
            <a:r>
              <a:rPr lang="en-US" b="0" i="0" dirty="0" err="1">
                <a:solidFill>
                  <a:srgbClr val="000000"/>
                </a:solidFill>
                <a:effectLst/>
                <a:latin typeface="Roboto" panose="02000000000000000000" pitchFamily="2" charset="0"/>
              </a:rPr>
              <a:t>CeLCAR</a:t>
            </a:r>
            <a:r>
              <a:rPr lang="en-US" b="0" i="0" dirty="0">
                <a:solidFill>
                  <a:srgbClr val="000000"/>
                </a:solidFill>
                <a:effectLst/>
                <a:latin typeface="Roboto" panose="02000000000000000000" pitchFamily="2" charset="0"/>
              </a:rPr>
              <a:t>) was founded in 2002. Our mission is to foster interest in and knowledge of Central Asian languages and their cultures while meeting strategic national needs. It is one of sixteen Title VI Language Resource Centers in the United States and the only one dedicated to the critical languages of Central Asia and surrounding countries. </a:t>
            </a:r>
            <a:r>
              <a:rPr lang="en-US" b="0" i="0" dirty="0" err="1">
                <a:solidFill>
                  <a:srgbClr val="000000"/>
                </a:solidFill>
                <a:effectLst/>
                <a:latin typeface="Roboto" panose="02000000000000000000" pitchFamily="2" charset="0"/>
              </a:rPr>
              <a:t>CeLCAR</a:t>
            </a:r>
            <a:r>
              <a:rPr lang="en-US" b="0" i="0" dirty="0">
                <a:solidFill>
                  <a:srgbClr val="000000"/>
                </a:solidFill>
                <a:effectLst/>
                <a:latin typeface="Roboto" panose="02000000000000000000" pitchFamily="2" charset="0"/>
              </a:rPr>
              <a:t> is dedicated to promoting the teaching and learning of the languages and cultures of Central Asia through the development of language learning materials (textbooks, workbooks, phrasebooks, multimedia resources, web and mobile applications, online courses), teacher training, and intensive language summer courses.</a:t>
            </a:r>
            <a:endParaRPr lang="en-US" b="0" i="0" dirty="0">
              <a:solidFill>
                <a:srgbClr val="45382B"/>
              </a:solidFill>
              <a:effectLst/>
              <a:latin typeface="BentonSansRegular"/>
            </a:endParaRPr>
          </a:p>
        </p:txBody>
      </p:sp>
      <p:pic>
        <p:nvPicPr>
          <p:cNvPr id="4098" name="Picture 2" descr="CeLCAR logo">
            <a:hlinkClick r:id="rId2"/>
            <a:extLst>
              <a:ext uri="{FF2B5EF4-FFF2-40B4-BE49-F238E27FC236}">
                <a16:creationId xmlns:a16="http://schemas.microsoft.com/office/drawing/2014/main" id="{9C915606-D237-D59D-AA63-46CAD15296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42635"/>
            <a:ext cx="3505242" cy="348708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FC42A08B-8E4B-0636-BC99-58B7F8C86DF5}"/>
              </a:ext>
            </a:extLst>
          </p:cNvPr>
          <p:cNvGrpSpPr>
            <a:grpSpLocks/>
          </p:cNvGrpSpPr>
          <p:nvPr/>
        </p:nvGrpSpPr>
        <p:grpSpPr>
          <a:xfrm>
            <a:off x="0" y="5981045"/>
            <a:ext cx="12192000" cy="904870"/>
            <a:chOff x="-206733" y="5981045"/>
            <a:chExt cx="12523304" cy="904870"/>
          </a:xfrm>
        </p:grpSpPr>
        <p:sp>
          <p:nvSpPr>
            <p:cNvPr id="14" name="Rectangle 13">
              <a:extLst>
                <a:ext uri="{FF2B5EF4-FFF2-40B4-BE49-F238E27FC236}">
                  <a16:creationId xmlns:a16="http://schemas.microsoft.com/office/drawing/2014/main" id="{892089F7-9C47-4D52-2736-B4C8D73872F2}"/>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E6EE4EC7-4B88-6A0F-D174-DCCE4BFE68C5}"/>
                </a:ext>
              </a:extLst>
            </p:cNvPr>
            <p:cNvPicPr>
              <a:picLocks noChangeAspect="1"/>
            </p:cNvPicPr>
            <p:nvPr/>
          </p:nvPicPr>
          <p:blipFill>
            <a:blip r:embed="rId4"/>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BC7B87C4-6D99-F8F4-EF32-2633A5B4EBE0}"/>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47E74082-3B39-A749-5B03-BF50C3F7C42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DE07B63A-68B8-4E1C-649A-2D6FA14D399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3892D531-BF08-C13E-176B-E1BB35F9316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04D2717F-7205-254D-B7F4-5BC75CF498EE}"/>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0322E881-33BA-93B2-47B4-C9ADBCF7EA89}"/>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38F1A876-36ED-1C83-2F01-CEA94878F53F}"/>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2625804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Language Resource Centers – Example 4</a:t>
            </a:r>
          </a:p>
        </p:txBody>
      </p:sp>
      <p:sp>
        <p:nvSpPr>
          <p:cNvPr id="15" name="TextBox 14">
            <a:extLst>
              <a:ext uri="{FF2B5EF4-FFF2-40B4-BE49-F238E27FC236}">
                <a16:creationId xmlns:a16="http://schemas.microsoft.com/office/drawing/2014/main" id="{B706CF89-4252-E890-27E9-237F02961A3D}"/>
              </a:ext>
            </a:extLst>
          </p:cNvPr>
          <p:cNvSpPr txBox="1"/>
          <p:nvPr/>
        </p:nvSpPr>
        <p:spPr>
          <a:xfrm>
            <a:off x="5245964" y="3133436"/>
            <a:ext cx="6107836" cy="1200329"/>
          </a:xfrm>
          <a:prstGeom prst="rect">
            <a:avLst/>
          </a:prstGeom>
          <a:noFill/>
        </p:spPr>
        <p:txBody>
          <a:bodyPr wrap="square">
            <a:spAutoFit/>
          </a:bodyPr>
          <a:lstStyle/>
          <a:p>
            <a:pPr algn="l"/>
            <a:r>
              <a:rPr lang="en-US" b="0" i="0" dirty="0">
                <a:solidFill>
                  <a:srgbClr val="000000"/>
                </a:solidFill>
                <a:effectLst/>
                <a:latin typeface="Roboto" panose="02000000000000000000" pitchFamily="2" charset="0"/>
              </a:rPr>
              <a:t>National Resource Center for Asian Languages (NRCAL) was established in 2014 to improve the nation’s capacity for the teaching and learning of Asian languages including Vietnamese, Korean, Chinese, Japanese, and Khmer.</a:t>
            </a:r>
            <a:endParaRPr lang="en-US" b="0" i="0" dirty="0">
              <a:solidFill>
                <a:srgbClr val="45382B"/>
              </a:solidFill>
              <a:effectLst/>
              <a:latin typeface="BentonSansRegular"/>
            </a:endParaRPr>
          </a:p>
        </p:txBody>
      </p:sp>
      <p:pic>
        <p:nvPicPr>
          <p:cNvPr id="5122" name="Picture 2" descr="NRCAL logo">
            <a:hlinkClick r:id="rId2"/>
            <a:extLst>
              <a:ext uri="{FF2B5EF4-FFF2-40B4-BE49-F238E27FC236}">
                <a16:creationId xmlns:a16="http://schemas.microsoft.com/office/drawing/2014/main" id="{32D8B36D-1A0B-F8E6-9760-567E416D2F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85" y="2071057"/>
            <a:ext cx="3669658" cy="332508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245291E8-BE36-4F39-E903-C47ED7C6C44C}"/>
              </a:ext>
            </a:extLst>
          </p:cNvPr>
          <p:cNvGrpSpPr>
            <a:grpSpLocks/>
          </p:cNvGrpSpPr>
          <p:nvPr/>
        </p:nvGrpSpPr>
        <p:grpSpPr>
          <a:xfrm>
            <a:off x="0" y="5981045"/>
            <a:ext cx="12192000" cy="904870"/>
            <a:chOff x="-206733" y="5981045"/>
            <a:chExt cx="12523304" cy="904870"/>
          </a:xfrm>
        </p:grpSpPr>
        <p:sp>
          <p:nvSpPr>
            <p:cNvPr id="14" name="Rectangle 13">
              <a:extLst>
                <a:ext uri="{FF2B5EF4-FFF2-40B4-BE49-F238E27FC236}">
                  <a16:creationId xmlns:a16="http://schemas.microsoft.com/office/drawing/2014/main" id="{0A1D1F43-D233-FEAD-0D69-1B615EC9B57D}"/>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C7DF98F8-A774-E60C-FB1C-61DD015AFCDE}"/>
                </a:ext>
              </a:extLst>
            </p:cNvPr>
            <p:cNvPicPr>
              <a:picLocks noChangeAspect="1"/>
            </p:cNvPicPr>
            <p:nvPr/>
          </p:nvPicPr>
          <p:blipFill>
            <a:blip r:embed="rId4"/>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CBF99E18-51A7-D19A-8960-B709EC79FE86}"/>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73925FAB-C501-5082-C36A-A69F654237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0CBFC0FE-B7EF-F221-27B8-28C6CB8E2A3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9EFEC0A4-07F1-530F-592A-3EF3454B632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8D31236-8311-8DF7-AC5F-D2D13C50CC29}"/>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47EC0D6B-50E7-B06E-385C-F3622651C0B2}"/>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4E3E5A17-B6A8-21EC-2B9D-E1809EEEFEC8}"/>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3047801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AD90-0F28-E85E-3C32-DC176228EB55}"/>
              </a:ext>
            </a:extLst>
          </p:cNvPr>
          <p:cNvSpPr>
            <a:spLocks noGrp="1"/>
          </p:cNvSpPr>
          <p:nvPr>
            <p:ph type="title"/>
          </p:nvPr>
        </p:nvSpPr>
        <p:spPr/>
        <p:txBody>
          <a:bodyPr/>
          <a:lstStyle/>
          <a:p>
            <a:r>
              <a:rPr lang="en-US" b="1" dirty="0"/>
              <a:t>Language Resource Centers - Summary</a:t>
            </a:r>
            <a:endParaRPr lang="en-US" dirty="0"/>
          </a:p>
        </p:txBody>
      </p:sp>
      <p:sp>
        <p:nvSpPr>
          <p:cNvPr id="3" name="Content Placeholder 2">
            <a:extLst>
              <a:ext uri="{FF2B5EF4-FFF2-40B4-BE49-F238E27FC236}">
                <a16:creationId xmlns:a16="http://schemas.microsoft.com/office/drawing/2014/main" id="{D5314409-13C4-6216-3188-9F2265CE7C5E}"/>
              </a:ext>
            </a:extLst>
          </p:cNvPr>
          <p:cNvSpPr>
            <a:spLocks noGrp="1"/>
          </p:cNvSpPr>
          <p:nvPr>
            <p:ph idx="1"/>
          </p:nvPr>
        </p:nvSpPr>
        <p:spPr>
          <a:xfrm>
            <a:off x="838200" y="1506032"/>
            <a:ext cx="10515600" cy="4351338"/>
          </a:xfrm>
        </p:spPr>
        <p:txBody>
          <a:bodyPr>
            <a:normAutofit fontScale="92500"/>
          </a:bodyPr>
          <a:lstStyle/>
          <a:p>
            <a:r>
              <a:rPr lang="en-US" b="1" dirty="0"/>
              <a:t>Advantages</a:t>
            </a:r>
          </a:p>
          <a:p>
            <a:pPr lvl="1"/>
            <a:r>
              <a:rPr lang="en-US" dirty="0"/>
              <a:t>Focused on language and compatible with regional focus</a:t>
            </a:r>
          </a:p>
          <a:p>
            <a:pPr lvl="1"/>
            <a:r>
              <a:rPr lang="en-US" dirty="0"/>
              <a:t>Flexible range of allowable activities</a:t>
            </a:r>
          </a:p>
          <a:p>
            <a:pPr lvl="1"/>
            <a:r>
              <a:rPr lang="en-US" dirty="0"/>
              <a:t>Relatively stable four-year funding cycle</a:t>
            </a:r>
          </a:p>
          <a:p>
            <a:pPr lvl="1"/>
            <a:r>
              <a:rPr lang="en-US" dirty="0"/>
              <a:t>Open to consortia of colleges/universities</a:t>
            </a:r>
          </a:p>
          <a:p>
            <a:pPr lvl="1"/>
            <a:r>
              <a:rPr lang="en-US" dirty="0"/>
              <a:t>Potential to work with non-regional LRCs (assessment, heritage, OER, technology)</a:t>
            </a:r>
          </a:p>
          <a:p>
            <a:r>
              <a:rPr lang="en-US" b="1" dirty="0"/>
              <a:t>Limitations</a:t>
            </a:r>
          </a:p>
          <a:p>
            <a:pPr lvl="1"/>
            <a:r>
              <a:rPr lang="en-US" dirty="0"/>
              <a:t>Competitive, application burden</a:t>
            </a:r>
          </a:p>
          <a:p>
            <a:pPr lvl="1"/>
            <a:r>
              <a:rPr lang="en-US" dirty="0"/>
              <a:t>Tied to one or more colleges/universities</a:t>
            </a:r>
          </a:p>
          <a:p>
            <a:pPr lvl="1"/>
            <a:r>
              <a:rPr lang="en-US" dirty="0"/>
              <a:t>Four-year competition cycle</a:t>
            </a:r>
          </a:p>
          <a:p>
            <a:pPr lvl="1"/>
            <a:r>
              <a:rPr lang="en-US" dirty="0"/>
              <a:t>Less than $200,000 per year</a:t>
            </a:r>
          </a:p>
        </p:txBody>
      </p:sp>
      <p:grpSp>
        <p:nvGrpSpPr>
          <p:cNvPr id="4" name="Group 3">
            <a:extLst>
              <a:ext uri="{FF2B5EF4-FFF2-40B4-BE49-F238E27FC236}">
                <a16:creationId xmlns:a16="http://schemas.microsoft.com/office/drawing/2014/main" id="{65F672CC-6534-EA87-6D11-E9AFAF084CFB}"/>
              </a:ext>
            </a:extLst>
          </p:cNvPr>
          <p:cNvGrpSpPr>
            <a:grpSpLocks/>
          </p:cNvGrpSpPr>
          <p:nvPr/>
        </p:nvGrpSpPr>
        <p:grpSpPr>
          <a:xfrm>
            <a:off x="0" y="5981045"/>
            <a:ext cx="12192000" cy="904870"/>
            <a:chOff x="-206733" y="5981045"/>
            <a:chExt cx="12523304" cy="904870"/>
          </a:xfrm>
        </p:grpSpPr>
        <p:sp>
          <p:nvSpPr>
            <p:cNvPr id="5" name="Rectangle 4">
              <a:extLst>
                <a:ext uri="{FF2B5EF4-FFF2-40B4-BE49-F238E27FC236}">
                  <a16:creationId xmlns:a16="http://schemas.microsoft.com/office/drawing/2014/main" id="{F489A0B1-CB0A-6916-DF73-528EEDB97365}"/>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6" name="Picture 5" descr="A picture containing icon&#10;&#10;Description automatically generated">
              <a:extLst>
                <a:ext uri="{FF2B5EF4-FFF2-40B4-BE49-F238E27FC236}">
                  <a16:creationId xmlns:a16="http://schemas.microsoft.com/office/drawing/2014/main" id="{88C94DC7-760F-C5C7-156D-6EB7E9208485}"/>
                </a:ext>
              </a:extLst>
            </p:cNvPr>
            <p:cNvPicPr>
              <a:picLocks noChangeAspect="1"/>
            </p:cNvPicPr>
            <p:nvPr/>
          </p:nvPicPr>
          <p:blipFill>
            <a:blip r:embed="rId2"/>
            <a:stretch>
              <a:fillRect/>
            </a:stretch>
          </p:blipFill>
          <p:spPr>
            <a:xfrm>
              <a:off x="7533439" y="6004527"/>
              <a:ext cx="4640163" cy="846319"/>
            </a:xfrm>
            <a:prstGeom prst="rect">
              <a:avLst/>
            </a:prstGeom>
          </p:spPr>
        </p:pic>
        <p:grpSp>
          <p:nvGrpSpPr>
            <p:cNvPr id="7" name="Group 6">
              <a:extLst>
                <a:ext uri="{FF2B5EF4-FFF2-40B4-BE49-F238E27FC236}">
                  <a16:creationId xmlns:a16="http://schemas.microsoft.com/office/drawing/2014/main" id="{30CB6C40-25CA-7E27-C737-6CF089442EB8}"/>
                </a:ext>
              </a:extLst>
            </p:cNvPr>
            <p:cNvGrpSpPr>
              <a:grpSpLocks/>
            </p:cNvGrpSpPr>
            <p:nvPr/>
          </p:nvGrpSpPr>
          <p:grpSpPr>
            <a:xfrm>
              <a:off x="32295" y="6103753"/>
              <a:ext cx="2688142" cy="656269"/>
              <a:chOff x="1976686" y="3223792"/>
              <a:chExt cx="2688142" cy="656269"/>
            </a:xfrm>
          </p:grpSpPr>
          <p:pic>
            <p:nvPicPr>
              <p:cNvPr id="8" name="Picture 4" descr="Free Email Clipart Png, Download Free Email Clipart Png png images, Free  ClipArts on Clipart Library">
                <a:extLst>
                  <a:ext uri="{FF2B5EF4-FFF2-40B4-BE49-F238E27FC236}">
                    <a16:creationId xmlns:a16="http://schemas.microsoft.com/office/drawing/2014/main" id="{71CEC864-0281-0C9E-42BC-24BCA06489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Twitter X&quot; Sticker for Sale by techshirtstore | Redbubble">
                <a:extLst>
                  <a:ext uri="{FF2B5EF4-FFF2-40B4-BE49-F238E27FC236}">
                    <a16:creationId xmlns:a16="http://schemas.microsoft.com/office/drawing/2014/main" id="{4C0E8031-7521-6BDF-2775-78ED778384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Transparent Website Clipart - Web Design Website Clipart, HD Png - Clip Art  Library">
                <a:extLst>
                  <a:ext uri="{FF2B5EF4-FFF2-40B4-BE49-F238E27FC236}">
                    <a16:creationId xmlns:a16="http://schemas.microsoft.com/office/drawing/2014/main" id="{25FA40BC-A28B-D784-165D-8E464510AA9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7ABB004-B5F3-B0C6-04CB-275739D529B6}"/>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12" name="TextBox 11">
                <a:extLst>
                  <a:ext uri="{FF2B5EF4-FFF2-40B4-BE49-F238E27FC236}">
                    <a16:creationId xmlns:a16="http://schemas.microsoft.com/office/drawing/2014/main" id="{42A23C68-867D-8268-5A3B-F490A06CE35C}"/>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13" name="TextBox 12">
                <a:extLst>
                  <a:ext uri="{FF2B5EF4-FFF2-40B4-BE49-F238E27FC236}">
                    <a16:creationId xmlns:a16="http://schemas.microsoft.com/office/drawing/2014/main" id="{27E9EF43-07F8-1666-26CE-C6E24A28D36A}"/>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3806243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E0D-8E60-00DE-63D0-8FE1475A39C1}"/>
              </a:ext>
            </a:extLst>
          </p:cNvPr>
          <p:cNvSpPr>
            <a:spLocks noGrp="1"/>
          </p:cNvSpPr>
          <p:nvPr>
            <p:ph type="title"/>
          </p:nvPr>
        </p:nvSpPr>
        <p:spPr/>
        <p:txBody>
          <a:bodyPr/>
          <a:lstStyle/>
          <a:p>
            <a:r>
              <a:rPr lang="en-US" b="1" dirty="0"/>
              <a:t>National Resource Centers - Overview</a:t>
            </a:r>
          </a:p>
        </p:txBody>
      </p:sp>
      <p:sp>
        <p:nvSpPr>
          <p:cNvPr id="3" name="Content Placeholder 2">
            <a:extLst>
              <a:ext uri="{FF2B5EF4-FFF2-40B4-BE49-F238E27FC236}">
                <a16:creationId xmlns:a16="http://schemas.microsoft.com/office/drawing/2014/main" id="{D5C15A2F-C94C-AD7D-C793-5582EBFE38F1}"/>
              </a:ext>
            </a:extLst>
          </p:cNvPr>
          <p:cNvSpPr>
            <a:spLocks noGrp="1"/>
          </p:cNvSpPr>
          <p:nvPr>
            <p:ph idx="1"/>
          </p:nvPr>
        </p:nvSpPr>
        <p:spPr>
          <a:xfrm>
            <a:off x="838200" y="1509204"/>
            <a:ext cx="10515600" cy="4667759"/>
          </a:xfrm>
        </p:spPr>
        <p:txBody>
          <a:bodyPr vert="horz" lIns="91440" tIns="45720" rIns="91440" bIns="45720" rtlCol="0" anchor="t">
            <a:normAutofit fontScale="92500" lnSpcReduction="20000"/>
          </a:bodyPr>
          <a:lstStyle/>
          <a:p>
            <a:r>
              <a:rPr lang="en-US" sz="2400" b="1" dirty="0"/>
              <a:t>Agency</a:t>
            </a:r>
            <a:r>
              <a:rPr lang="en-US" sz="2400" dirty="0"/>
              <a:t>: Department of Education</a:t>
            </a:r>
          </a:p>
          <a:p>
            <a:r>
              <a:rPr lang="en-US" sz="2400" b="1" dirty="0"/>
              <a:t>Purpose</a:t>
            </a:r>
            <a:r>
              <a:rPr lang="en-US" sz="2400" dirty="0"/>
              <a:t>: The program provides grants to establish, strengthen, and operate language and area or international studies centers that will be national resources for teaching any modern foreign language. Grants support: instruction in fields needed to provide full understanding of areas, regions or countries; research and training in international studies; work in the language aspects of professional and other fields of study; and instruction and research on issues in world affairs.</a:t>
            </a:r>
          </a:p>
          <a:p>
            <a:r>
              <a:rPr lang="en-US" sz="2400" b="1" dirty="0"/>
              <a:t>Eligibility: </a:t>
            </a:r>
            <a:r>
              <a:rPr lang="en-US" sz="2400" dirty="0"/>
              <a:t>An institution of higher education or a consortium of institutions of higher education is eligible to receive an award under this part.</a:t>
            </a:r>
          </a:p>
          <a:p>
            <a:r>
              <a:rPr lang="en-US" sz="2400" b="1" dirty="0"/>
              <a:t>Next competition</a:t>
            </a:r>
            <a:r>
              <a:rPr lang="en-US" sz="2400" dirty="0"/>
              <a:t>: Early Federal FY 2026, CY Fall 2025 (anticipated)</a:t>
            </a:r>
          </a:p>
          <a:p>
            <a:r>
              <a:rPr lang="en-US" sz="2400" b="1" dirty="0"/>
              <a:t>Online information</a:t>
            </a:r>
            <a:r>
              <a:rPr lang="en-US" sz="2400" dirty="0"/>
              <a:t>:</a:t>
            </a:r>
          </a:p>
          <a:p>
            <a:pPr lvl="1"/>
            <a:r>
              <a:rPr lang="en-US" dirty="0">
                <a:hlinkClick r:id="rId2"/>
              </a:rPr>
              <a:t>https://www.ed.gov/grants-and-programs/grants-higher-education/ifle/national-resource-centers</a:t>
            </a:r>
            <a:endParaRPr lang="en-US" dirty="0"/>
          </a:p>
          <a:p>
            <a:pPr lvl="1"/>
            <a:r>
              <a:rPr lang="en-US" sz="2400" b="1" dirty="0"/>
              <a:t>Regulations: </a:t>
            </a:r>
            <a:r>
              <a:rPr lang="en-US" sz="2200" dirty="0" err="1">
                <a:hlinkClick r:id="rId3"/>
              </a:rPr>
              <a:t>eCFR</a:t>
            </a:r>
            <a:r>
              <a:rPr lang="en-US" sz="2200" dirty="0">
                <a:hlinkClick r:id="rId3"/>
              </a:rPr>
              <a:t> :: 34 CFR Part 656 -- National Resource Centers Program for Foreign Language and Area Studies or Foreign Language and International Studies</a:t>
            </a:r>
            <a:endParaRPr lang="en-US" sz="2200" dirty="0"/>
          </a:p>
          <a:p>
            <a:endParaRPr lang="en-US" sz="2400" dirty="0"/>
          </a:p>
          <a:p>
            <a:endParaRPr lang="en-US" sz="2400" dirty="0"/>
          </a:p>
          <a:p>
            <a:endParaRPr lang="en-US" sz="2400" dirty="0"/>
          </a:p>
        </p:txBody>
      </p:sp>
      <p:grpSp>
        <p:nvGrpSpPr>
          <p:cNvPr id="14" name="Group 13">
            <a:extLst>
              <a:ext uri="{FF2B5EF4-FFF2-40B4-BE49-F238E27FC236}">
                <a16:creationId xmlns:a16="http://schemas.microsoft.com/office/drawing/2014/main" id="{DB9AED8D-2E34-FB5F-7E46-9043A81BC0FE}"/>
              </a:ext>
            </a:extLst>
          </p:cNvPr>
          <p:cNvGrpSpPr>
            <a:grpSpLocks/>
          </p:cNvGrpSpPr>
          <p:nvPr/>
        </p:nvGrpSpPr>
        <p:grpSpPr>
          <a:xfrm>
            <a:off x="0" y="5981045"/>
            <a:ext cx="12192000" cy="904870"/>
            <a:chOff x="-206733" y="5981045"/>
            <a:chExt cx="12523304" cy="904870"/>
          </a:xfrm>
        </p:grpSpPr>
        <p:sp>
          <p:nvSpPr>
            <p:cNvPr id="15" name="Rectangle 14">
              <a:extLst>
                <a:ext uri="{FF2B5EF4-FFF2-40B4-BE49-F238E27FC236}">
                  <a16:creationId xmlns:a16="http://schemas.microsoft.com/office/drawing/2014/main" id="{7DD20D7A-87C7-A7A3-67B4-824A2AD75F9C}"/>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6" name="Picture 15" descr="A picture containing icon&#10;&#10;Description automatically generated">
              <a:extLst>
                <a:ext uri="{FF2B5EF4-FFF2-40B4-BE49-F238E27FC236}">
                  <a16:creationId xmlns:a16="http://schemas.microsoft.com/office/drawing/2014/main" id="{731869B9-A42B-3A07-AD3A-3AF08B02B7BB}"/>
                </a:ext>
              </a:extLst>
            </p:cNvPr>
            <p:cNvPicPr>
              <a:picLocks noChangeAspect="1"/>
            </p:cNvPicPr>
            <p:nvPr/>
          </p:nvPicPr>
          <p:blipFill>
            <a:blip r:embed="rId4"/>
            <a:stretch>
              <a:fillRect/>
            </a:stretch>
          </p:blipFill>
          <p:spPr>
            <a:xfrm>
              <a:off x="7533439" y="6004527"/>
              <a:ext cx="4640163" cy="846319"/>
            </a:xfrm>
            <a:prstGeom prst="rect">
              <a:avLst/>
            </a:prstGeom>
          </p:spPr>
        </p:pic>
        <p:grpSp>
          <p:nvGrpSpPr>
            <p:cNvPr id="17" name="Group 16">
              <a:extLst>
                <a:ext uri="{FF2B5EF4-FFF2-40B4-BE49-F238E27FC236}">
                  <a16:creationId xmlns:a16="http://schemas.microsoft.com/office/drawing/2014/main" id="{5357BA78-5605-FA56-073D-E0F8BA73FA20}"/>
                </a:ext>
              </a:extLst>
            </p:cNvPr>
            <p:cNvGrpSpPr>
              <a:grpSpLocks/>
            </p:cNvGrpSpPr>
            <p:nvPr/>
          </p:nvGrpSpPr>
          <p:grpSpPr>
            <a:xfrm>
              <a:off x="32295" y="6103753"/>
              <a:ext cx="2688142" cy="656269"/>
              <a:chOff x="1976686" y="3223792"/>
              <a:chExt cx="2688142" cy="656269"/>
            </a:xfrm>
          </p:grpSpPr>
          <p:pic>
            <p:nvPicPr>
              <p:cNvPr id="18" name="Picture 4" descr="Free Email Clipart Png, Download Free Email Clipart Png png images, Free  ClipArts on Clipart Library">
                <a:extLst>
                  <a:ext uri="{FF2B5EF4-FFF2-40B4-BE49-F238E27FC236}">
                    <a16:creationId xmlns:a16="http://schemas.microsoft.com/office/drawing/2014/main" id="{1F55AB47-1C7B-C3FD-2F3C-F0BD0C356AE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Twitter X&quot; Sticker for Sale by techshirtstore | Redbubble">
                <a:extLst>
                  <a:ext uri="{FF2B5EF4-FFF2-40B4-BE49-F238E27FC236}">
                    <a16:creationId xmlns:a16="http://schemas.microsoft.com/office/drawing/2014/main" id="{9A779771-FDD9-8007-D7A9-32AC17A23FF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ransparent Website Clipart - Web Design Website Clipart, HD Png - Clip Art  Library">
                <a:extLst>
                  <a:ext uri="{FF2B5EF4-FFF2-40B4-BE49-F238E27FC236}">
                    <a16:creationId xmlns:a16="http://schemas.microsoft.com/office/drawing/2014/main" id="{0A47D43B-5552-A732-C089-F1CF39C924C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3BE41E8-40BE-190E-3318-BA16D322279B}"/>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2" name="TextBox 21">
                <a:extLst>
                  <a:ext uri="{FF2B5EF4-FFF2-40B4-BE49-F238E27FC236}">
                    <a16:creationId xmlns:a16="http://schemas.microsoft.com/office/drawing/2014/main" id="{6DC78500-25C2-093F-AEB7-08033008013A}"/>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3" name="TextBox 22">
                <a:extLst>
                  <a:ext uri="{FF2B5EF4-FFF2-40B4-BE49-F238E27FC236}">
                    <a16:creationId xmlns:a16="http://schemas.microsoft.com/office/drawing/2014/main" id="{270D7F12-B796-898D-B246-30EF9BE9A75F}"/>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131778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AD90-0F28-E85E-3C32-DC176228EB55}"/>
              </a:ext>
            </a:extLst>
          </p:cNvPr>
          <p:cNvSpPr>
            <a:spLocks noGrp="1"/>
          </p:cNvSpPr>
          <p:nvPr>
            <p:ph type="title"/>
          </p:nvPr>
        </p:nvSpPr>
        <p:spPr/>
        <p:txBody>
          <a:bodyPr/>
          <a:lstStyle/>
          <a:p>
            <a:r>
              <a:rPr lang="en-US" b="1" dirty="0"/>
              <a:t>National Resource Centers - Summary</a:t>
            </a:r>
            <a:endParaRPr lang="en-US" dirty="0"/>
          </a:p>
        </p:txBody>
      </p:sp>
      <p:sp>
        <p:nvSpPr>
          <p:cNvPr id="3" name="Content Placeholder 2">
            <a:extLst>
              <a:ext uri="{FF2B5EF4-FFF2-40B4-BE49-F238E27FC236}">
                <a16:creationId xmlns:a16="http://schemas.microsoft.com/office/drawing/2014/main" id="{D5314409-13C4-6216-3188-9F2265CE7C5E}"/>
              </a:ext>
            </a:extLst>
          </p:cNvPr>
          <p:cNvSpPr>
            <a:spLocks noGrp="1"/>
          </p:cNvSpPr>
          <p:nvPr>
            <p:ph idx="1"/>
          </p:nvPr>
        </p:nvSpPr>
        <p:spPr>
          <a:xfrm>
            <a:off x="838200" y="1665821"/>
            <a:ext cx="10515600" cy="4351338"/>
          </a:xfrm>
        </p:spPr>
        <p:txBody>
          <a:bodyPr>
            <a:normAutofit fontScale="92500" lnSpcReduction="10000"/>
          </a:bodyPr>
          <a:lstStyle/>
          <a:p>
            <a:r>
              <a:rPr lang="en-US" b="1" dirty="0"/>
              <a:t>Advantages</a:t>
            </a:r>
          </a:p>
          <a:p>
            <a:pPr lvl="1"/>
            <a:r>
              <a:rPr lang="en-US" dirty="0"/>
              <a:t>Focused on area studies and language</a:t>
            </a:r>
          </a:p>
          <a:p>
            <a:pPr lvl="1"/>
            <a:r>
              <a:rPr lang="en-US" dirty="0"/>
              <a:t>Almost endlessly flexible range of allowable activities</a:t>
            </a:r>
          </a:p>
          <a:p>
            <a:pPr lvl="1"/>
            <a:r>
              <a:rPr lang="en-US" dirty="0"/>
              <a:t>Relatively stable four-year funding cycle</a:t>
            </a:r>
          </a:p>
          <a:p>
            <a:pPr lvl="1"/>
            <a:r>
              <a:rPr lang="en-US" dirty="0"/>
              <a:t>Open to consortia of colleges/universities</a:t>
            </a:r>
          </a:p>
          <a:p>
            <a:pPr lvl="1"/>
            <a:r>
              <a:rPr lang="en-US" dirty="0"/>
              <a:t>Potential to expand number of funded centers with regional focus</a:t>
            </a:r>
          </a:p>
          <a:p>
            <a:r>
              <a:rPr lang="en-US" b="1" dirty="0"/>
              <a:t>Limitations</a:t>
            </a:r>
          </a:p>
          <a:p>
            <a:pPr lvl="1"/>
            <a:r>
              <a:rPr lang="en-US" dirty="0"/>
              <a:t>Very broad range of allowable activities and commitments</a:t>
            </a:r>
          </a:p>
          <a:p>
            <a:pPr lvl="1"/>
            <a:r>
              <a:rPr lang="en-US" dirty="0"/>
              <a:t>Resources at current/reapplying NRCs already committed </a:t>
            </a:r>
          </a:p>
          <a:p>
            <a:pPr lvl="1"/>
            <a:r>
              <a:rPr lang="en-US" dirty="0"/>
              <a:t>Competitive, application burden</a:t>
            </a:r>
          </a:p>
          <a:p>
            <a:pPr lvl="1"/>
            <a:r>
              <a:rPr lang="en-US" dirty="0"/>
              <a:t>Tied to one or more colleges/universities</a:t>
            </a:r>
          </a:p>
          <a:p>
            <a:pPr lvl="1"/>
            <a:r>
              <a:rPr lang="en-US" dirty="0"/>
              <a:t>Four-year competition cycle</a:t>
            </a:r>
          </a:p>
        </p:txBody>
      </p:sp>
      <p:grpSp>
        <p:nvGrpSpPr>
          <p:cNvPr id="4" name="Group 3">
            <a:extLst>
              <a:ext uri="{FF2B5EF4-FFF2-40B4-BE49-F238E27FC236}">
                <a16:creationId xmlns:a16="http://schemas.microsoft.com/office/drawing/2014/main" id="{2C84577D-7573-DD0D-4E83-B4A0C265E5A1}"/>
              </a:ext>
            </a:extLst>
          </p:cNvPr>
          <p:cNvGrpSpPr>
            <a:grpSpLocks/>
          </p:cNvGrpSpPr>
          <p:nvPr/>
        </p:nvGrpSpPr>
        <p:grpSpPr>
          <a:xfrm>
            <a:off x="0" y="5981045"/>
            <a:ext cx="12192000" cy="904870"/>
            <a:chOff x="-206733" y="5981045"/>
            <a:chExt cx="12523304" cy="904870"/>
          </a:xfrm>
        </p:grpSpPr>
        <p:sp>
          <p:nvSpPr>
            <p:cNvPr id="5" name="Rectangle 4">
              <a:extLst>
                <a:ext uri="{FF2B5EF4-FFF2-40B4-BE49-F238E27FC236}">
                  <a16:creationId xmlns:a16="http://schemas.microsoft.com/office/drawing/2014/main" id="{11D973F6-B474-7452-8818-96D467B9BC3B}"/>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6" name="Picture 5" descr="A picture containing icon&#10;&#10;Description automatically generated">
              <a:extLst>
                <a:ext uri="{FF2B5EF4-FFF2-40B4-BE49-F238E27FC236}">
                  <a16:creationId xmlns:a16="http://schemas.microsoft.com/office/drawing/2014/main" id="{58C966B8-B042-A206-64C3-F948B90F4B0E}"/>
                </a:ext>
              </a:extLst>
            </p:cNvPr>
            <p:cNvPicPr>
              <a:picLocks noChangeAspect="1"/>
            </p:cNvPicPr>
            <p:nvPr/>
          </p:nvPicPr>
          <p:blipFill>
            <a:blip r:embed="rId2"/>
            <a:stretch>
              <a:fillRect/>
            </a:stretch>
          </p:blipFill>
          <p:spPr>
            <a:xfrm>
              <a:off x="7533439" y="6004527"/>
              <a:ext cx="4640163" cy="846319"/>
            </a:xfrm>
            <a:prstGeom prst="rect">
              <a:avLst/>
            </a:prstGeom>
          </p:spPr>
        </p:pic>
        <p:grpSp>
          <p:nvGrpSpPr>
            <p:cNvPr id="7" name="Group 6">
              <a:extLst>
                <a:ext uri="{FF2B5EF4-FFF2-40B4-BE49-F238E27FC236}">
                  <a16:creationId xmlns:a16="http://schemas.microsoft.com/office/drawing/2014/main" id="{F747439D-FFE0-B496-74E1-8ECA324F4A3E}"/>
                </a:ext>
              </a:extLst>
            </p:cNvPr>
            <p:cNvGrpSpPr>
              <a:grpSpLocks/>
            </p:cNvGrpSpPr>
            <p:nvPr/>
          </p:nvGrpSpPr>
          <p:grpSpPr>
            <a:xfrm>
              <a:off x="32295" y="6103753"/>
              <a:ext cx="2688142" cy="656269"/>
              <a:chOff x="1976686" y="3223792"/>
              <a:chExt cx="2688142" cy="656269"/>
            </a:xfrm>
          </p:grpSpPr>
          <p:pic>
            <p:nvPicPr>
              <p:cNvPr id="8" name="Picture 4" descr="Free Email Clipart Png, Download Free Email Clipart Png png images, Free  ClipArts on Clipart Library">
                <a:extLst>
                  <a:ext uri="{FF2B5EF4-FFF2-40B4-BE49-F238E27FC236}">
                    <a16:creationId xmlns:a16="http://schemas.microsoft.com/office/drawing/2014/main" id="{E1245F46-FFE4-10D9-09C9-50E1B08778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Twitter X&quot; Sticker for Sale by techshirtstore | Redbubble">
                <a:extLst>
                  <a:ext uri="{FF2B5EF4-FFF2-40B4-BE49-F238E27FC236}">
                    <a16:creationId xmlns:a16="http://schemas.microsoft.com/office/drawing/2014/main" id="{3B63FD47-4BCA-45EF-7FD6-4ACA3C1A5B2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Transparent Website Clipart - Web Design Website Clipart, HD Png - Clip Art  Library">
                <a:extLst>
                  <a:ext uri="{FF2B5EF4-FFF2-40B4-BE49-F238E27FC236}">
                    <a16:creationId xmlns:a16="http://schemas.microsoft.com/office/drawing/2014/main" id="{5B6B5FCB-5206-8CD4-5A7A-3AD1395F898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4823491-8EAF-10FD-9B48-4069F0C240D2}"/>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12" name="TextBox 11">
                <a:extLst>
                  <a:ext uri="{FF2B5EF4-FFF2-40B4-BE49-F238E27FC236}">
                    <a16:creationId xmlns:a16="http://schemas.microsoft.com/office/drawing/2014/main" id="{DFAFFEFD-B415-5BC0-058A-8D78E72C9D9A}"/>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13" name="TextBox 12">
                <a:extLst>
                  <a:ext uri="{FF2B5EF4-FFF2-40B4-BE49-F238E27FC236}">
                    <a16:creationId xmlns:a16="http://schemas.microsoft.com/office/drawing/2014/main" id="{EC1666B3-F16D-823F-C151-E9CB49EEE54A}"/>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1998210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47D39-4CA1-B921-115C-7E8DDD2E38CE}"/>
              </a:ext>
            </a:extLst>
          </p:cNvPr>
          <p:cNvSpPr>
            <a:spLocks noGrp="1"/>
          </p:cNvSpPr>
          <p:nvPr>
            <p:ph type="title"/>
          </p:nvPr>
        </p:nvSpPr>
        <p:spPr/>
        <p:txBody>
          <a:bodyPr/>
          <a:lstStyle/>
          <a:p>
            <a:r>
              <a:rPr lang="en-US" b="1" dirty="0"/>
              <a:t>Common Limitations of Federal Programs</a:t>
            </a:r>
          </a:p>
        </p:txBody>
      </p:sp>
      <p:sp>
        <p:nvSpPr>
          <p:cNvPr id="3" name="Content Placeholder 2">
            <a:extLst>
              <a:ext uri="{FF2B5EF4-FFF2-40B4-BE49-F238E27FC236}">
                <a16:creationId xmlns:a16="http://schemas.microsoft.com/office/drawing/2014/main" id="{0D044C54-6E93-33BB-CD56-40644BF7EB84}"/>
              </a:ext>
            </a:extLst>
          </p:cNvPr>
          <p:cNvSpPr>
            <a:spLocks noGrp="1"/>
          </p:cNvSpPr>
          <p:nvPr>
            <p:ph idx="1"/>
          </p:nvPr>
        </p:nvSpPr>
        <p:spPr>
          <a:xfrm>
            <a:off x="838200" y="1519084"/>
            <a:ext cx="10515600" cy="4973791"/>
          </a:xfrm>
        </p:spPr>
        <p:txBody>
          <a:bodyPr>
            <a:normAutofit/>
          </a:bodyPr>
          <a:lstStyle/>
          <a:p>
            <a:r>
              <a:rPr lang="en-US" sz="1800" dirty="0"/>
              <a:t>Available funding is transparent but potentially highly variable because all funds come from Congressional appropriations.</a:t>
            </a:r>
          </a:p>
          <a:p>
            <a:r>
              <a:rPr lang="en-US" sz="1800" dirty="0"/>
              <a:t>Program purposes and design tend to be fixed by statutes and regulations.</a:t>
            </a:r>
          </a:p>
          <a:p>
            <a:r>
              <a:rPr lang="en-US" sz="1800" dirty="0"/>
              <a:t>Each agency administers programs independently. Units/teams within agencies may administer programs independently. Contractors may assist in the administration of certain programs.</a:t>
            </a:r>
          </a:p>
          <a:p>
            <a:r>
              <a:rPr lang="en-US" sz="1800" dirty="0"/>
              <a:t>Discretionary grant programs are competitive.</a:t>
            </a:r>
          </a:p>
          <a:p>
            <a:r>
              <a:rPr lang="en-US" sz="1800" dirty="0"/>
              <a:t>Each program typically has idiosyncratic application requirements and procedures.</a:t>
            </a:r>
          </a:p>
          <a:p>
            <a:r>
              <a:rPr lang="en-US" sz="1800" dirty="0"/>
              <a:t>Competitions occur on different, potentially unpredictable, schedules that are not intentionally planned to accommodate applicants with interests in multiple programs or applicants with immediate need for project funding.</a:t>
            </a:r>
          </a:p>
          <a:p>
            <a:r>
              <a:rPr lang="en-US" sz="1800" dirty="0"/>
              <a:t>Many programs are project based and will not sustain activities.</a:t>
            </a:r>
          </a:p>
          <a:p>
            <a:r>
              <a:rPr lang="en-US" sz="1800" dirty="0"/>
              <a:t>Individual and institutional programs often are uncoordinated.</a:t>
            </a:r>
          </a:p>
          <a:p>
            <a:r>
              <a:rPr lang="en-US" sz="1800" dirty="0"/>
              <a:t>Programs (especially outside ED) limit languages of interest.</a:t>
            </a:r>
          </a:p>
          <a:p>
            <a:endParaRPr lang="en-US" sz="1800" dirty="0"/>
          </a:p>
        </p:txBody>
      </p:sp>
      <p:grpSp>
        <p:nvGrpSpPr>
          <p:cNvPr id="4" name="Group 3">
            <a:extLst>
              <a:ext uri="{FF2B5EF4-FFF2-40B4-BE49-F238E27FC236}">
                <a16:creationId xmlns:a16="http://schemas.microsoft.com/office/drawing/2014/main" id="{A3D8D1DD-2F71-617E-534E-7CB3A6247D00}"/>
              </a:ext>
            </a:extLst>
          </p:cNvPr>
          <p:cNvGrpSpPr>
            <a:grpSpLocks/>
          </p:cNvGrpSpPr>
          <p:nvPr/>
        </p:nvGrpSpPr>
        <p:grpSpPr>
          <a:xfrm>
            <a:off x="0" y="5981045"/>
            <a:ext cx="12192000" cy="904870"/>
            <a:chOff x="-206733" y="5981045"/>
            <a:chExt cx="12523304" cy="904870"/>
          </a:xfrm>
        </p:grpSpPr>
        <p:sp>
          <p:nvSpPr>
            <p:cNvPr id="5" name="Rectangle 4">
              <a:extLst>
                <a:ext uri="{FF2B5EF4-FFF2-40B4-BE49-F238E27FC236}">
                  <a16:creationId xmlns:a16="http://schemas.microsoft.com/office/drawing/2014/main" id="{73811EEA-63C4-A707-CB46-C335CB19EEFC}"/>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6" name="Picture 5" descr="A picture containing icon&#10;&#10;Description automatically generated">
              <a:extLst>
                <a:ext uri="{FF2B5EF4-FFF2-40B4-BE49-F238E27FC236}">
                  <a16:creationId xmlns:a16="http://schemas.microsoft.com/office/drawing/2014/main" id="{4F739665-0E01-F5E5-A925-EB246EB94AC4}"/>
                </a:ext>
              </a:extLst>
            </p:cNvPr>
            <p:cNvPicPr>
              <a:picLocks noChangeAspect="1"/>
            </p:cNvPicPr>
            <p:nvPr/>
          </p:nvPicPr>
          <p:blipFill>
            <a:blip r:embed="rId2"/>
            <a:stretch>
              <a:fillRect/>
            </a:stretch>
          </p:blipFill>
          <p:spPr>
            <a:xfrm>
              <a:off x="7533439" y="6004527"/>
              <a:ext cx="4640163" cy="846319"/>
            </a:xfrm>
            <a:prstGeom prst="rect">
              <a:avLst/>
            </a:prstGeom>
          </p:spPr>
        </p:pic>
        <p:grpSp>
          <p:nvGrpSpPr>
            <p:cNvPr id="7" name="Group 6">
              <a:extLst>
                <a:ext uri="{FF2B5EF4-FFF2-40B4-BE49-F238E27FC236}">
                  <a16:creationId xmlns:a16="http://schemas.microsoft.com/office/drawing/2014/main" id="{56214D42-3BE1-1A78-C812-A9BE5961FFE8}"/>
                </a:ext>
              </a:extLst>
            </p:cNvPr>
            <p:cNvGrpSpPr>
              <a:grpSpLocks/>
            </p:cNvGrpSpPr>
            <p:nvPr/>
          </p:nvGrpSpPr>
          <p:grpSpPr>
            <a:xfrm>
              <a:off x="32295" y="6103753"/>
              <a:ext cx="2688142" cy="656269"/>
              <a:chOff x="1976686" y="3223792"/>
              <a:chExt cx="2688142" cy="656269"/>
            </a:xfrm>
          </p:grpSpPr>
          <p:pic>
            <p:nvPicPr>
              <p:cNvPr id="8" name="Picture 4" descr="Free Email Clipart Png, Download Free Email Clipart Png png images, Free  ClipArts on Clipart Library">
                <a:extLst>
                  <a:ext uri="{FF2B5EF4-FFF2-40B4-BE49-F238E27FC236}">
                    <a16:creationId xmlns:a16="http://schemas.microsoft.com/office/drawing/2014/main" id="{10F8ECD6-5D64-09D1-C8F1-207544575F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Twitter X&quot; Sticker for Sale by techshirtstore | Redbubble">
                <a:extLst>
                  <a:ext uri="{FF2B5EF4-FFF2-40B4-BE49-F238E27FC236}">
                    <a16:creationId xmlns:a16="http://schemas.microsoft.com/office/drawing/2014/main" id="{A3F8A097-0B4E-448A-4169-0812F0F824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Transparent Website Clipart - Web Design Website Clipart, HD Png - Clip Art  Library">
                <a:extLst>
                  <a:ext uri="{FF2B5EF4-FFF2-40B4-BE49-F238E27FC236}">
                    <a16:creationId xmlns:a16="http://schemas.microsoft.com/office/drawing/2014/main" id="{36AC695A-DB84-F503-A99A-355C0616752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9FF6FD0-D577-588A-7088-379CBB10F90F}"/>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12" name="TextBox 11">
                <a:extLst>
                  <a:ext uri="{FF2B5EF4-FFF2-40B4-BE49-F238E27FC236}">
                    <a16:creationId xmlns:a16="http://schemas.microsoft.com/office/drawing/2014/main" id="{A34950C7-4C01-0A85-403B-AB6871EEA183}"/>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13" name="TextBox 12">
                <a:extLst>
                  <a:ext uri="{FF2B5EF4-FFF2-40B4-BE49-F238E27FC236}">
                    <a16:creationId xmlns:a16="http://schemas.microsoft.com/office/drawing/2014/main" id="{D6EB67B7-7C4E-2243-28E0-9E77047C5D69}"/>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2425311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FF892-029D-1255-B3F7-33FB83980D1B}"/>
              </a:ext>
            </a:extLst>
          </p:cNvPr>
          <p:cNvSpPr>
            <a:spLocks noGrp="1"/>
          </p:cNvSpPr>
          <p:nvPr>
            <p:ph type="title"/>
          </p:nvPr>
        </p:nvSpPr>
        <p:spPr/>
        <p:txBody>
          <a:bodyPr/>
          <a:lstStyle/>
          <a:p>
            <a:r>
              <a:rPr lang="en-US" b="1" dirty="0"/>
              <a:t>Potential ED/IFLE Program Interactions and Collaboration Possibilities </a:t>
            </a:r>
          </a:p>
        </p:txBody>
      </p:sp>
      <p:sp>
        <p:nvSpPr>
          <p:cNvPr id="4" name="Rectangle 3">
            <a:extLst>
              <a:ext uri="{FF2B5EF4-FFF2-40B4-BE49-F238E27FC236}">
                <a16:creationId xmlns:a16="http://schemas.microsoft.com/office/drawing/2014/main" id="{C7756D5B-9F8B-D230-9D88-DA34A702C09D}"/>
              </a:ext>
            </a:extLst>
          </p:cNvPr>
          <p:cNvSpPr/>
          <p:nvPr/>
        </p:nvSpPr>
        <p:spPr>
          <a:xfrm>
            <a:off x="739381" y="5753662"/>
            <a:ext cx="928116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One LRC provides organizational home for projects and activities that support a regionally-focused language education community</a:t>
            </a:r>
          </a:p>
        </p:txBody>
      </p:sp>
      <p:sp>
        <p:nvSpPr>
          <p:cNvPr id="5" name="Rectangle 4">
            <a:extLst>
              <a:ext uri="{FF2B5EF4-FFF2-40B4-BE49-F238E27FC236}">
                <a16:creationId xmlns:a16="http://schemas.microsoft.com/office/drawing/2014/main" id="{517D61CE-E1C1-2255-ACA3-8D4B13326B9D}"/>
              </a:ext>
            </a:extLst>
          </p:cNvPr>
          <p:cNvSpPr/>
          <p:nvPr/>
        </p:nvSpPr>
        <p:spPr>
          <a:xfrm>
            <a:off x="739381" y="4744774"/>
            <a:ext cx="9281160" cy="9144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Many NRCs with shared focus each provide additional expertise and limited funding as joint project activities for a regionally-focused community (Potential overlap with CIBE); outreach supports pipeline of potential students; collaboration builds capacity at other IHEs</a:t>
            </a:r>
          </a:p>
        </p:txBody>
      </p:sp>
      <p:sp>
        <p:nvSpPr>
          <p:cNvPr id="6" name="Rectangle 5">
            <a:extLst>
              <a:ext uri="{FF2B5EF4-FFF2-40B4-BE49-F238E27FC236}">
                <a16:creationId xmlns:a16="http://schemas.microsoft.com/office/drawing/2014/main" id="{A48DBD3A-1AC4-7826-2F12-25FEBDC4F251}"/>
              </a:ext>
            </a:extLst>
          </p:cNvPr>
          <p:cNvSpPr/>
          <p:nvPr/>
        </p:nvSpPr>
        <p:spPr>
          <a:xfrm>
            <a:off x="739381" y="3735886"/>
            <a:ext cx="9281160" cy="9144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Many FLAS grants strategically stimulate enrollment in language courses that utilize jointly developed teaching materials, language resources, and language assessment standards</a:t>
            </a:r>
          </a:p>
        </p:txBody>
      </p:sp>
      <p:sp>
        <p:nvSpPr>
          <p:cNvPr id="7" name="Rectangle 6">
            <a:extLst>
              <a:ext uri="{FF2B5EF4-FFF2-40B4-BE49-F238E27FC236}">
                <a16:creationId xmlns:a16="http://schemas.microsoft.com/office/drawing/2014/main" id="{E6BB2AF8-FC8F-3689-AE43-ACDA4D6CEF14}"/>
              </a:ext>
            </a:extLst>
          </p:cNvPr>
          <p:cNvSpPr/>
          <p:nvPr/>
        </p:nvSpPr>
        <p:spPr>
          <a:xfrm>
            <a:off x="739381" y="2728256"/>
            <a:ext cx="2386584"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UISFL funds expansion of programs at IHEs, including MSIs and CCs</a:t>
            </a:r>
          </a:p>
        </p:txBody>
      </p:sp>
      <p:sp>
        <p:nvSpPr>
          <p:cNvPr id="8" name="Rectangle 7">
            <a:extLst>
              <a:ext uri="{FF2B5EF4-FFF2-40B4-BE49-F238E27FC236}">
                <a16:creationId xmlns:a16="http://schemas.microsoft.com/office/drawing/2014/main" id="{5FD58CBA-38BB-DC9E-4D89-B1F063832B88}"/>
              </a:ext>
            </a:extLst>
          </p:cNvPr>
          <p:cNvSpPr/>
          <p:nvPr/>
        </p:nvSpPr>
        <p:spPr>
          <a:xfrm>
            <a:off x="3159493" y="2734468"/>
            <a:ext cx="1965959" cy="9144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rPr>
              <a:t>GPA Long term supports overseas language study</a:t>
            </a:r>
          </a:p>
        </p:txBody>
      </p:sp>
      <p:sp>
        <p:nvSpPr>
          <p:cNvPr id="9" name="Rectangle 8">
            <a:extLst>
              <a:ext uri="{FF2B5EF4-FFF2-40B4-BE49-F238E27FC236}">
                <a16:creationId xmlns:a16="http://schemas.microsoft.com/office/drawing/2014/main" id="{E105430A-CC59-1E7E-F64E-BB30DF3DB6CD}"/>
              </a:ext>
            </a:extLst>
          </p:cNvPr>
          <p:cNvSpPr/>
          <p:nvPr/>
        </p:nvSpPr>
        <p:spPr>
          <a:xfrm>
            <a:off x="7591286" y="2727570"/>
            <a:ext cx="2429255" cy="9144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solidFill>
                  <a:schemeClr val="tx1"/>
                </a:solidFill>
              </a:rPr>
              <a:t>IRS funds creation of language materials and educational research</a:t>
            </a:r>
          </a:p>
        </p:txBody>
      </p:sp>
      <p:sp>
        <p:nvSpPr>
          <p:cNvPr id="10" name="Rectangle 9">
            <a:extLst>
              <a:ext uri="{FF2B5EF4-FFF2-40B4-BE49-F238E27FC236}">
                <a16:creationId xmlns:a16="http://schemas.microsoft.com/office/drawing/2014/main" id="{82DCF3EE-069A-FFFA-2DBD-84D02BE5F8D3}"/>
              </a:ext>
            </a:extLst>
          </p:cNvPr>
          <p:cNvSpPr/>
          <p:nvPr/>
        </p:nvSpPr>
        <p:spPr>
          <a:xfrm>
            <a:off x="2869933" y="1700014"/>
            <a:ext cx="2295144" cy="9144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rPr>
              <a:t>GPA Short term builds interest and creates new networks</a:t>
            </a:r>
          </a:p>
        </p:txBody>
      </p:sp>
      <p:sp>
        <p:nvSpPr>
          <p:cNvPr id="11" name="Rectangle 10">
            <a:extLst>
              <a:ext uri="{FF2B5EF4-FFF2-40B4-BE49-F238E27FC236}">
                <a16:creationId xmlns:a16="http://schemas.microsoft.com/office/drawing/2014/main" id="{16CB71E3-2F37-2E7D-865F-E68F1DCD10E7}"/>
              </a:ext>
            </a:extLst>
          </p:cNvPr>
          <p:cNvSpPr/>
          <p:nvPr/>
        </p:nvSpPr>
        <p:spPr>
          <a:xfrm>
            <a:off x="6279122" y="1721158"/>
            <a:ext cx="2901695" cy="9144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solidFill>
                  <a:schemeClr val="tx1"/>
                </a:solidFill>
              </a:rPr>
              <a:t>DDRA and FRA promote individual research overseas </a:t>
            </a:r>
          </a:p>
        </p:txBody>
      </p:sp>
      <p:sp>
        <p:nvSpPr>
          <p:cNvPr id="12" name="Rectangle 11">
            <a:extLst>
              <a:ext uri="{FF2B5EF4-FFF2-40B4-BE49-F238E27FC236}">
                <a16:creationId xmlns:a16="http://schemas.microsoft.com/office/drawing/2014/main" id="{8EE9D45E-B762-02C4-2410-61D571D7263B}"/>
              </a:ext>
            </a:extLst>
          </p:cNvPr>
          <p:cNvSpPr/>
          <p:nvPr/>
        </p:nvSpPr>
        <p:spPr>
          <a:xfrm>
            <a:off x="5165077" y="2730046"/>
            <a:ext cx="2386584"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solidFill>
                  <a:schemeClr val="tx1"/>
                </a:solidFill>
              </a:rPr>
              <a:t>AORC supports overseas research infrastructure </a:t>
            </a:r>
          </a:p>
        </p:txBody>
      </p:sp>
      <p:sp>
        <p:nvSpPr>
          <p:cNvPr id="13" name="Rectangle 12">
            <a:extLst>
              <a:ext uri="{FF2B5EF4-FFF2-40B4-BE49-F238E27FC236}">
                <a16:creationId xmlns:a16="http://schemas.microsoft.com/office/drawing/2014/main" id="{F3CAE208-BD78-2297-F974-AB68DDA99971}"/>
              </a:ext>
            </a:extLst>
          </p:cNvPr>
          <p:cNvSpPr/>
          <p:nvPr/>
        </p:nvSpPr>
        <p:spPr>
          <a:xfrm>
            <a:off x="986269" y="1701918"/>
            <a:ext cx="1636776" cy="9144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dirty="0">
                <a:solidFill>
                  <a:schemeClr val="tx1"/>
                </a:solidFill>
              </a:rPr>
              <a:t>SA encourages personal engagement</a:t>
            </a:r>
          </a:p>
        </p:txBody>
      </p:sp>
      <p:sp>
        <p:nvSpPr>
          <p:cNvPr id="16" name="Rectangle 15">
            <a:extLst>
              <a:ext uri="{FF2B5EF4-FFF2-40B4-BE49-F238E27FC236}">
                <a16:creationId xmlns:a16="http://schemas.microsoft.com/office/drawing/2014/main" id="{E6FDA6E7-D9BC-F386-AEC5-A7FD30CFBFB2}"/>
              </a:ext>
            </a:extLst>
          </p:cNvPr>
          <p:cNvSpPr/>
          <p:nvPr/>
        </p:nvSpPr>
        <p:spPr>
          <a:xfrm>
            <a:off x="10093693" y="3735886"/>
            <a:ext cx="1453896" cy="2932176"/>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Foundational elements of area studies and language education</a:t>
            </a:r>
          </a:p>
        </p:txBody>
      </p:sp>
      <p:sp>
        <p:nvSpPr>
          <p:cNvPr id="17" name="Rectangle 16">
            <a:extLst>
              <a:ext uri="{FF2B5EF4-FFF2-40B4-BE49-F238E27FC236}">
                <a16:creationId xmlns:a16="http://schemas.microsoft.com/office/drawing/2014/main" id="{C2131F5A-D58A-18B0-4A3E-CF904EDF0CEA}"/>
              </a:ext>
            </a:extLst>
          </p:cNvPr>
          <p:cNvSpPr/>
          <p:nvPr/>
        </p:nvSpPr>
        <p:spPr>
          <a:xfrm>
            <a:off x="10093693" y="1610478"/>
            <a:ext cx="1453896" cy="2033968"/>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Chances to recruit, build, enrich, share expertise, and expand</a:t>
            </a:r>
          </a:p>
        </p:txBody>
      </p:sp>
    </p:spTree>
    <p:extLst>
      <p:ext uri="{BB962C8B-B14F-4D97-AF65-F5344CB8AC3E}">
        <p14:creationId xmlns:p14="http://schemas.microsoft.com/office/powerpoint/2010/main" val="54663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BE69F-8DDE-C734-9103-71A8D2B3ADE0}"/>
              </a:ext>
            </a:extLst>
          </p:cNvPr>
          <p:cNvSpPr>
            <a:spLocks noGrp="1"/>
          </p:cNvSpPr>
          <p:nvPr>
            <p:ph type="title"/>
          </p:nvPr>
        </p:nvSpPr>
        <p:spPr/>
        <p:txBody>
          <a:bodyPr/>
          <a:lstStyle/>
          <a:p>
            <a:r>
              <a:rPr lang="en-US" b="1" dirty="0"/>
              <a:t>Generally Allowable Federal Expenses (2 CFR)</a:t>
            </a:r>
          </a:p>
        </p:txBody>
      </p:sp>
      <p:sp>
        <p:nvSpPr>
          <p:cNvPr id="7" name="TextBox 6">
            <a:extLst>
              <a:ext uri="{FF2B5EF4-FFF2-40B4-BE49-F238E27FC236}">
                <a16:creationId xmlns:a16="http://schemas.microsoft.com/office/drawing/2014/main" id="{66F4A9A0-D87B-0708-B6FC-DA76ECE122DA}"/>
              </a:ext>
            </a:extLst>
          </p:cNvPr>
          <p:cNvSpPr txBox="1"/>
          <p:nvPr/>
        </p:nvSpPr>
        <p:spPr>
          <a:xfrm>
            <a:off x="1112905" y="1369946"/>
            <a:ext cx="9563661" cy="5386090"/>
          </a:xfrm>
          <a:prstGeom prst="rect">
            <a:avLst/>
          </a:prstGeom>
          <a:noFill/>
          <a:ln>
            <a:solidFill>
              <a:schemeClr val="tx1"/>
            </a:solidFill>
          </a:ln>
        </p:spPr>
        <p:txBody>
          <a:bodyPr wrap="square">
            <a:spAutoFit/>
          </a:bodyPr>
          <a:lstStyle/>
          <a:p>
            <a:r>
              <a:rPr lang="en-US" sz="2400" b="1" dirty="0">
                <a:effectLst/>
              </a:rPr>
              <a:t>§ 200.454 Memberships, subscriptions, and professional activity costs.</a:t>
            </a:r>
          </a:p>
          <a:p>
            <a:endParaRPr lang="en-US" sz="1600" b="1" dirty="0">
              <a:effectLst/>
            </a:endParaRPr>
          </a:p>
          <a:p>
            <a:pPr marL="342900" indent="-342900">
              <a:buAutoNum type="alphaLcParenBoth"/>
            </a:pPr>
            <a:r>
              <a:rPr lang="en-US" sz="2000" dirty="0">
                <a:effectLst/>
              </a:rPr>
              <a:t>Costs of the non-Federal entity's membership in business, technical, and professional organizations are allowable.</a:t>
            </a:r>
          </a:p>
          <a:p>
            <a:pPr marL="342900" indent="-342900">
              <a:buAutoNum type="alphaLcParenBoth"/>
            </a:pPr>
            <a:endParaRPr lang="en-US" sz="1600" dirty="0">
              <a:effectLst/>
            </a:endParaRPr>
          </a:p>
          <a:p>
            <a:r>
              <a:rPr lang="en-US" sz="2000" dirty="0">
                <a:effectLst/>
              </a:rPr>
              <a:t>(b) Costs of the non-Federal entity's subscriptions to business, professional, and technical periodicals are allowable.</a:t>
            </a:r>
          </a:p>
          <a:p>
            <a:endParaRPr lang="en-US" sz="1600" dirty="0">
              <a:effectLst/>
            </a:endParaRPr>
          </a:p>
          <a:p>
            <a:r>
              <a:rPr lang="en-US" sz="2000" dirty="0">
                <a:effectLst/>
              </a:rPr>
              <a:t>(c) Costs of membership in any civic or community organization are allowable with prior approval by the Federal awarding agency or pass-through entity.</a:t>
            </a:r>
          </a:p>
          <a:p>
            <a:endParaRPr lang="en-US" sz="1600" dirty="0">
              <a:effectLst/>
            </a:endParaRPr>
          </a:p>
          <a:p>
            <a:r>
              <a:rPr lang="en-US" sz="2000" dirty="0">
                <a:effectLst/>
              </a:rPr>
              <a:t>(d) Costs of membership in any country club or social or dining club or organization are unallowable.</a:t>
            </a:r>
          </a:p>
          <a:p>
            <a:endParaRPr lang="en-US" sz="1600" dirty="0">
              <a:effectLst/>
            </a:endParaRPr>
          </a:p>
          <a:p>
            <a:r>
              <a:rPr lang="en-US" sz="2000" dirty="0">
                <a:effectLst/>
              </a:rPr>
              <a:t>(e) Costs of membership in organizations whose primary purpose is lobbying are unallowable. See also </a:t>
            </a:r>
            <a:r>
              <a:rPr lang="en-US" sz="2000" dirty="0">
                <a:effectLst/>
                <a:hlinkClick r:id="rId2"/>
              </a:rPr>
              <a:t>§ 200.450</a:t>
            </a:r>
            <a:r>
              <a:rPr lang="en-US" sz="2000" dirty="0">
                <a:effectLst/>
              </a:rPr>
              <a:t>.</a:t>
            </a:r>
          </a:p>
          <a:p>
            <a:endParaRPr lang="en-US" sz="1600" dirty="0">
              <a:effectLst/>
            </a:endParaRPr>
          </a:p>
          <a:p>
            <a:r>
              <a:rPr lang="en-US" dirty="0"/>
              <a:t>[</a:t>
            </a:r>
            <a:r>
              <a:rPr lang="en-US" dirty="0">
                <a:hlinkClick r:id="rId3"/>
              </a:rPr>
              <a:t>78 FR 78608</a:t>
            </a:r>
            <a:r>
              <a:rPr lang="en-US" dirty="0"/>
              <a:t>, Dec. 26, 2013, as amended at </a:t>
            </a:r>
            <a:r>
              <a:rPr lang="en-US" dirty="0">
                <a:hlinkClick r:id="rId4"/>
              </a:rPr>
              <a:t>85 FR 49569</a:t>
            </a:r>
            <a:r>
              <a:rPr lang="en-US" dirty="0"/>
              <a:t>, Aug. 13, 2020]</a:t>
            </a:r>
          </a:p>
        </p:txBody>
      </p:sp>
    </p:spTree>
    <p:extLst>
      <p:ext uri="{BB962C8B-B14F-4D97-AF65-F5344CB8AC3E}">
        <p14:creationId xmlns:p14="http://schemas.microsoft.com/office/powerpoint/2010/main" val="2345838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D9454-902D-571E-0BFF-4B91723A718B}"/>
              </a:ext>
            </a:extLst>
          </p:cNvPr>
          <p:cNvSpPr>
            <a:spLocks noGrp="1"/>
          </p:cNvSpPr>
          <p:nvPr>
            <p:ph type="title"/>
          </p:nvPr>
        </p:nvSpPr>
        <p:spPr/>
        <p:txBody>
          <a:bodyPr/>
          <a:lstStyle/>
          <a:p>
            <a:r>
              <a:rPr lang="en-US" b="1" dirty="0"/>
              <a:t>More Information</a:t>
            </a:r>
            <a:endParaRPr lang="en-US" dirty="0"/>
          </a:p>
        </p:txBody>
      </p:sp>
      <p:sp>
        <p:nvSpPr>
          <p:cNvPr id="3" name="Content Placeholder 2">
            <a:extLst>
              <a:ext uri="{FF2B5EF4-FFF2-40B4-BE49-F238E27FC236}">
                <a16:creationId xmlns:a16="http://schemas.microsoft.com/office/drawing/2014/main" id="{24864431-651E-56EB-DB04-A342AB6EC3FD}"/>
              </a:ext>
            </a:extLst>
          </p:cNvPr>
          <p:cNvSpPr>
            <a:spLocks noGrp="1"/>
          </p:cNvSpPr>
          <p:nvPr>
            <p:ph idx="1"/>
          </p:nvPr>
        </p:nvSpPr>
        <p:spPr>
          <a:xfrm>
            <a:off x="205952" y="1564771"/>
            <a:ext cx="5890048" cy="4351338"/>
          </a:xfrm>
        </p:spPr>
        <p:txBody>
          <a:bodyPr>
            <a:normAutofit fontScale="92500" lnSpcReduction="20000"/>
          </a:bodyPr>
          <a:lstStyle/>
          <a:p>
            <a:pPr marL="0" indent="0">
              <a:buNone/>
            </a:pPr>
            <a:r>
              <a:rPr lang="en-US" sz="1400" b="1" dirty="0">
                <a:solidFill>
                  <a:srgbClr val="030A13"/>
                </a:solidFill>
                <a:latin typeface="Helvetica Neue"/>
              </a:rPr>
              <a:t>Department of Education (IFLE) Programs</a:t>
            </a:r>
            <a:endParaRPr lang="en-US" sz="1400" b="1" dirty="0">
              <a:solidFill>
                <a:srgbClr val="030A13"/>
              </a:solidFill>
              <a:latin typeface="Helvetica Neue"/>
              <a:hlinkClick r:id="rId2">
                <a:extLst>
                  <a:ext uri="{A12FA001-AC4F-418D-AE19-62706E023703}">
                    <ahyp:hlinkClr xmlns:ahyp="http://schemas.microsoft.com/office/drawing/2018/hyperlinkcolor" val="tx"/>
                  </a:ext>
                </a:extLst>
              </a:hlinkClick>
            </a:endParaRPr>
          </a:p>
          <a:p>
            <a:pPr algn="l"/>
            <a:r>
              <a:rPr lang="en-US" sz="1050" b="1" i="0" dirty="0">
                <a:solidFill>
                  <a:srgbClr val="393939"/>
                </a:solidFill>
                <a:effectLst/>
                <a:latin typeface="Rubik"/>
              </a:rPr>
              <a:t>Programs Authorized Under Title VI of the Higher Education Act</a:t>
            </a:r>
            <a:endParaRPr lang="en-US" sz="1050" b="0" i="0" dirty="0">
              <a:solidFill>
                <a:srgbClr val="393939"/>
              </a:solidFill>
              <a:effectLst/>
              <a:latin typeface="Rubik"/>
            </a:endParaRPr>
          </a:p>
          <a:p>
            <a:pPr algn="l"/>
            <a:r>
              <a:rPr lang="en-US" sz="1050" b="0" i="0" dirty="0">
                <a:solidFill>
                  <a:srgbClr val="393939"/>
                </a:solidFill>
                <a:effectLst/>
                <a:latin typeface="Rubik"/>
              </a:rPr>
              <a:t>Title VI programs offer domestic grants to institutions of higher education to develop and maintain capacity and performance in area/international studies and world languages.</a:t>
            </a:r>
          </a:p>
          <a:p>
            <a:pPr algn="l">
              <a:buFont typeface="Arial" panose="020B0604020202020204" pitchFamily="34" charset="0"/>
              <a:buChar char="•"/>
            </a:pPr>
            <a:r>
              <a:rPr lang="en-US" sz="1050" b="0" i="0" u="sng" dirty="0">
                <a:solidFill>
                  <a:srgbClr val="09828B"/>
                </a:solidFill>
                <a:effectLst/>
                <a:latin typeface="Rubik"/>
                <a:hlinkClick r:id="rId3"/>
              </a:rPr>
              <a:t>American Overseas Research Centers</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4"/>
              </a:rPr>
              <a:t>Business and International Education</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5"/>
              </a:rPr>
              <a:t>Centers for International Business Education</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6"/>
              </a:rPr>
              <a:t>Foreign Language and Area Studies Fellowships</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7"/>
              </a:rPr>
              <a:t>International Research and Studies</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8"/>
              </a:rPr>
              <a:t>Language Resource Centers</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9"/>
              </a:rPr>
              <a:t>National Resource Centers</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10"/>
              </a:rPr>
              <a:t>Undergraduate International Studies and Foreign Language Program</a:t>
            </a:r>
            <a:endParaRPr lang="en-US" sz="1050" b="0" i="0" dirty="0">
              <a:solidFill>
                <a:srgbClr val="393939"/>
              </a:solidFill>
              <a:effectLst/>
              <a:latin typeface="Rubik"/>
            </a:endParaRPr>
          </a:p>
          <a:p>
            <a:pPr algn="l"/>
            <a:r>
              <a:rPr lang="en-US" sz="1050" b="1" i="0" dirty="0">
                <a:solidFill>
                  <a:srgbClr val="393939"/>
                </a:solidFill>
                <a:effectLst/>
                <a:latin typeface="Rubik"/>
              </a:rPr>
              <a:t>Programs Authorized Under the Mutual Educational and Cultural Exchange Act (Fulbright-Hays Act)</a:t>
            </a:r>
            <a:endParaRPr lang="en-US" sz="1050" b="0" i="0" dirty="0">
              <a:solidFill>
                <a:srgbClr val="393939"/>
              </a:solidFill>
              <a:effectLst/>
              <a:latin typeface="Rubik"/>
            </a:endParaRPr>
          </a:p>
          <a:p>
            <a:pPr algn="l"/>
            <a:r>
              <a:rPr lang="en-US" sz="1050" b="0" i="0" dirty="0">
                <a:solidFill>
                  <a:srgbClr val="393939"/>
                </a:solidFill>
                <a:effectLst/>
                <a:latin typeface="Rubik"/>
              </a:rPr>
              <a:t>Fulbright-Hays programs provide overseas funding to current and prospective U.S. educators to participate in advanced overseas study and research.</a:t>
            </a:r>
          </a:p>
          <a:p>
            <a:pPr algn="l">
              <a:buFont typeface="Arial" panose="020B0604020202020204" pitchFamily="34" charset="0"/>
              <a:buChar char="•"/>
            </a:pPr>
            <a:r>
              <a:rPr lang="en-US" sz="1050" b="0" i="0" u="sng" dirty="0">
                <a:solidFill>
                  <a:srgbClr val="09828B"/>
                </a:solidFill>
                <a:effectLst/>
                <a:latin typeface="Rubik"/>
                <a:hlinkClick r:id="rId11"/>
              </a:rPr>
              <a:t>Doctoral Dissertation Research Abroad Fellowships</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12"/>
              </a:rPr>
              <a:t>Faculty Research Abroad</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13"/>
              </a:rPr>
              <a:t>Group Projects Abroad</a:t>
            </a:r>
            <a:endParaRPr lang="en-US" sz="1050" b="0" i="0" dirty="0">
              <a:solidFill>
                <a:srgbClr val="393939"/>
              </a:solidFill>
              <a:effectLst/>
              <a:latin typeface="Rubik"/>
            </a:endParaRPr>
          </a:p>
          <a:p>
            <a:pPr algn="l">
              <a:buFont typeface="Arial" panose="020B0604020202020204" pitchFamily="34" charset="0"/>
              <a:buChar char="•"/>
            </a:pPr>
            <a:r>
              <a:rPr lang="en-US" sz="1050" b="0" i="0" u="sng" dirty="0">
                <a:solidFill>
                  <a:srgbClr val="09828B"/>
                </a:solidFill>
                <a:effectLst/>
                <a:latin typeface="Rubik"/>
                <a:hlinkClick r:id="rId14"/>
              </a:rPr>
              <a:t>Seminars Abroad</a:t>
            </a:r>
            <a:endParaRPr lang="en-US" sz="1050" b="0" i="0" dirty="0">
              <a:solidFill>
                <a:srgbClr val="393939"/>
              </a:solidFill>
              <a:effectLst/>
              <a:latin typeface="Rubik"/>
            </a:endParaRPr>
          </a:p>
        </p:txBody>
      </p:sp>
      <p:sp>
        <p:nvSpPr>
          <p:cNvPr id="14" name="Content Placeholder 2">
            <a:extLst>
              <a:ext uri="{FF2B5EF4-FFF2-40B4-BE49-F238E27FC236}">
                <a16:creationId xmlns:a16="http://schemas.microsoft.com/office/drawing/2014/main" id="{96E0AAFA-4E88-B2BF-9B4A-DC6E7BF8CEA9}"/>
              </a:ext>
            </a:extLst>
          </p:cNvPr>
          <p:cNvSpPr txBox="1">
            <a:spLocks/>
          </p:cNvSpPr>
          <p:nvPr/>
        </p:nvSpPr>
        <p:spPr>
          <a:xfrm>
            <a:off x="6162765" y="1351411"/>
            <a:ext cx="5890048"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solidFill>
                  <a:srgbClr val="030A13"/>
                </a:solidFill>
                <a:latin typeface="Helvetica Neue"/>
              </a:rPr>
              <a:t>Department of State Programs</a:t>
            </a:r>
          </a:p>
          <a:p>
            <a:r>
              <a:rPr lang="en-US" sz="1400" dirty="0">
                <a:hlinkClick r:id="rId15"/>
              </a:rPr>
              <a:t>Bureau of Educational and Cultural Affairs | Promoting Mutual Understanding (state.gov)</a:t>
            </a:r>
            <a:endParaRPr lang="en-US" sz="1400" dirty="0"/>
          </a:p>
          <a:p>
            <a:r>
              <a:rPr lang="en-US" sz="1400" dirty="0">
                <a:hlinkClick r:id="rId16"/>
              </a:rPr>
              <a:t>Fulbright | Bureau of Educational and Cultural Affairs (state.gov)</a:t>
            </a:r>
            <a:endParaRPr lang="en-US" sz="1400" dirty="0"/>
          </a:p>
          <a:p>
            <a:r>
              <a:rPr lang="en-US" sz="1400" dirty="0">
                <a:hlinkClick r:id="rId17"/>
              </a:rPr>
              <a:t>Homepage - Critical Language Scholarship Program (clscholarship.org)</a:t>
            </a:r>
            <a:endParaRPr lang="en-US" sz="1400" b="1" dirty="0"/>
          </a:p>
          <a:p>
            <a:pPr marL="0" indent="0">
              <a:buNone/>
            </a:pPr>
            <a:r>
              <a:rPr lang="en-US" sz="1400" b="1" dirty="0">
                <a:solidFill>
                  <a:srgbClr val="030A13"/>
                </a:solidFill>
                <a:latin typeface="Helvetica Neue"/>
              </a:rPr>
              <a:t>Department of Defense Programs</a:t>
            </a:r>
          </a:p>
          <a:p>
            <a:r>
              <a:rPr lang="en-US" sz="1400" dirty="0">
                <a:hlinkClick r:id="rId18"/>
              </a:rPr>
              <a:t>About NSEP (nsepnet.org)</a:t>
            </a:r>
            <a:endParaRPr lang="en-US" sz="1400" dirty="0"/>
          </a:p>
          <a:p>
            <a:r>
              <a:rPr lang="en-US" sz="1400" dirty="0">
                <a:hlinkClick r:id="rId19"/>
              </a:rPr>
              <a:t>Request for Proposals | Project GO (rotcprojectgo.org)</a:t>
            </a:r>
            <a:endParaRPr lang="en-US" sz="1400" dirty="0"/>
          </a:p>
          <a:p>
            <a:r>
              <a:rPr lang="en-US" sz="1400" dirty="0">
                <a:hlinkClick r:id="rId20"/>
              </a:rPr>
              <a:t>Homepage | Language Training Center (dodltc.org)</a:t>
            </a:r>
            <a:endParaRPr lang="en-US" sz="1400" b="1" dirty="0">
              <a:solidFill>
                <a:srgbClr val="030A13"/>
              </a:solidFill>
              <a:latin typeface="Helvetica Neue"/>
            </a:endParaRPr>
          </a:p>
          <a:p>
            <a:pPr marL="0" indent="0">
              <a:buNone/>
            </a:pPr>
            <a:r>
              <a:rPr lang="en-US" sz="1400" b="1" dirty="0">
                <a:solidFill>
                  <a:srgbClr val="030A13"/>
                </a:solidFill>
                <a:latin typeface="Helvetica Neue"/>
              </a:rPr>
              <a:t>Other Programs</a:t>
            </a:r>
          </a:p>
          <a:p>
            <a:r>
              <a:rPr lang="en-US" sz="1400" dirty="0">
                <a:hlinkClick r:id="rId21"/>
              </a:rPr>
              <a:t>Directorate for Social, Behavioral and Economic Sciences (SBE) | NSF - National Science Foundation</a:t>
            </a:r>
            <a:endParaRPr lang="en-US" sz="1400" dirty="0"/>
          </a:p>
          <a:p>
            <a:r>
              <a:rPr lang="en-US" sz="1050" dirty="0">
                <a:hlinkClick r:id="rId22"/>
              </a:rPr>
              <a:t>STARTALK</a:t>
            </a:r>
            <a:endParaRPr lang="en-US" sz="1400" dirty="0"/>
          </a:p>
          <a:p>
            <a:r>
              <a:rPr lang="en-US" sz="1400" dirty="0">
                <a:hlinkClick r:id="rId23"/>
              </a:rPr>
              <a:t>Dynamic Language Infrastructure - Documenting Endangered Languages Fellowships (neh.gov)</a:t>
            </a:r>
            <a:endParaRPr lang="en-US" sz="1400" dirty="0"/>
          </a:p>
          <a:p>
            <a:r>
              <a:rPr lang="en-US" sz="1400" dirty="0">
                <a:hlinkClick r:id="rId24"/>
              </a:rPr>
              <a:t>Grants Search | National Endowment for the Humanities (neh.gov)</a:t>
            </a:r>
            <a:endParaRPr lang="en-US" sz="1400" dirty="0">
              <a:solidFill>
                <a:srgbClr val="030A13"/>
              </a:solidFill>
              <a:latin typeface="Helvetica Neue"/>
            </a:endParaRPr>
          </a:p>
          <a:p>
            <a:endParaRPr lang="en-US" sz="1400" dirty="0"/>
          </a:p>
        </p:txBody>
      </p:sp>
      <p:grpSp>
        <p:nvGrpSpPr>
          <p:cNvPr id="15" name="Group 14">
            <a:extLst>
              <a:ext uri="{FF2B5EF4-FFF2-40B4-BE49-F238E27FC236}">
                <a16:creationId xmlns:a16="http://schemas.microsoft.com/office/drawing/2014/main" id="{0EC34818-B963-ED10-4D6C-A5230DA4755F}"/>
              </a:ext>
            </a:extLst>
          </p:cNvPr>
          <p:cNvGrpSpPr>
            <a:grpSpLocks/>
          </p:cNvGrpSpPr>
          <p:nvPr/>
        </p:nvGrpSpPr>
        <p:grpSpPr>
          <a:xfrm>
            <a:off x="0" y="5981045"/>
            <a:ext cx="12192000" cy="904870"/>
            <a:chOff x="-206733" y="5981045"/>
            <a:chExt cx="12523304" cy="904870"/>
          </a:xfrm>
        </p:grpSpPr>
        <p:sp>
          <p:nvSpPr>
            <p:cNvPr id="16" name="Rectangle 15">
              <a:extLst>
                <a:ext uri="{FF2B5EF4-FFF2-40B4-BE49-F238E27FC236}">
                  <a16:creationId xmlns:a16="http://schemas.microsoft.com/office/drawing/2014/main" id="{B0F503F9-E31A-0F49-30E1-39709466CCE2}"/>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7" name="Picture 16" descr="A picture containing icon&#10;&#10;Description automatically generated">
              <a:extLst>
                <a:ext uri="{FF2B5EF4-FFF2-40B4-BE49-F238E27FC236}">
                  <a16:creationId xmlns:a16="http://schemas.microsoft.com/office/drawing/2014/main" id="{01FCD02A-6F1F-9465-0066-CCEB18475573}"/>
                </a:ext>
              </a:extLst>
            </p:cNvPr>
            <p:cNvPicPr>
              <a:picLocks noChangeAspect="1"/>
            </p:cNvPicPr>
            <p:nvPr/>
          </p:nvPicPr>
          <p:blipFill>
            <a:blip r:embed="rId25"/>
            <a:stretch>
              <a:fillRect/>
            </a:stretch>
          </p:blipFill>
          <p:spPr>
            <a:xfrm>
              <a:off x="7533439" y="6004527"/>
              <a:ext cx="4640163" cy="846319"/>
            </a:xfrm>
            <a:prstGeom prst="rect">
              <a:avLst/>
            </a:prstGeom>
          </p:spPr>
        </p:pic>
        <p:grpSp>
          <p:nvGrpSpPr>
            <p:cNvPr id="18" name="Group 17">
              <a:extLst>
                <a:ext uri="{FF2B5EF4-FFF2-40B4-BE49-F238E27FC236}">
                  <a16:creationId xmlns:a16="http://schemas.microsoft.com/office/drawing/2014/main" id="{E3D93B2A-59B8-6741-F1CE-1B641F2024EB}"/>
                </a:ext>
              </a:extLst>
            </p:cNvPr>
            <p:cNvGrpSpPr>
              <a:grpSpLocks/>
            </p:cNvGrpSpPr>
            <p:nvPr/>
          </p:nvGrpSpPr>
          <p:grpSpPr>
            <a:xfrm>
              <a:off x="32295" y="6103753"/>
              <a:ext cx="2688142" cy="656269"/>
              <a:chOff x="1976686" y="3223792"/>
              <a:chExt cx="2688142" cy="656269"/>
            </a:xfrm>
          </p:grpSpPr>
          <p:pic>
            <p:nvPicPr>
              <p:cNvPr id="19" name="Picture 4" descr="Free Email Clipart Png, Download Free Email Clipart Png png images, Free  ClipArts on Clipart Library">
                <a:extLst>
                  <a:ext uri="{FF2B5EF4-FFF2-40B4-BE49-F238E27FC236}">
                    <a16:creationId xmlns:a16="http://schemas.microsoft.com/office/drawing/2014/main" id="{51151954-C9AC-1CE6-1EA0-492AF9F68EE9}"/>
                  </a:ext>
                </a:extLst>
              </p:cNvPr>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Twitter X&quot; Sticker for Sale by techshirtstore | Redbubble">
                <a:extLst>
                  <a:ext uri="{FF2B5EF4-FFF2-40B4-BE49-F238E27FC236}">
                    <a16:creationId xmlns:a16="http://schemas.microsoft.com/office/drawing/2014/main" id="{595AB177-55BA-1073-EC0A-A4407FEFDF8F}"/>
                  </a:ext>
                </a:extLst>
              </p:cNvPr>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Transparent Website Clipart - Web Design Website Clipart, HD Png - Clip Art  Library">
                <a:extLst>
                  <a:ext uri="{FF2B5EF4-FFF2-40B4-BE49-F238E27FC236}">
                    <a16:creationId xmlns:a16="http://schemas.microsoft.com/office/drawing/2014/main" id="{C500166F-243E-596C-BB35-ACDA24AF030A}"/>
                  </a:ext>
                </a:extLst>
              </p:cNvPr>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284666E1-924D-EFA6-54E0-7B44C2149F1A}"/>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3" name="TextBox 22">
                <a:extLst>
                  <a:ext uri="{FF2B5EF4-FFF2-40B4-BE49-F238E27FC236}">
                    <a16:creationId xmlns:a16="http://schemas.microsoft.com/office/drawing/2014/main" id="{9B67D8F8-23D0-B5EC-0E61-3DEE95CBD659}"/>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4" name="TextBox 23">
                <a:extLst>
                  <a:ext uri="{FF2B5EF4-FFF2-40B4-BE49-F238E27FC236}">
                    <a16:creationId xmlns:a16="http://schemas.microsoft.com/office/drawing/2014/main" id="{33CF3972-9E9B-3404-FC0B-1BF2F4B63A59}"/>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spTree>
    <p:extLst>
      <p:ext uri="{BB962C8B-B14F-4D97-AF65-F5344CB8AC3E}">
        <p14:creationId xmlns:p14="http://schemas.microsoft.com/office/powerpoint/2010/main" val="2414478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0C2-918D-493B-88AC-1556A77DF098}"/>
              </a:ext>
            </a:extLst>
          </p:cNvPr>
          <p:cNvSpPr>
            <a:spLocks noGrp="1"/>
          </p:cNvSpPr>
          <p:nvPr>
            <p:ph type="title"/>
          </p:nvPr>
        </p:nvSpPr>
        <p:spPr>
          <a:xfrm>
            <a:off x="2074505" y="629616"/>
            <a:ext cx="8042991" cy="1325563"/>
          </a:xfrm>
        </p:spPr>
        <p:txBody>
          <a:bodyPr>
            <a:normAutofit/>
          </a:bodyPr>
          <a:lstStyle/>
          <a:p>
            <a:r>
              <a:rPr lang="en-US" sz="4400" dirty="0">
                <a:solidFill>
                  <a:srgbClr val="FFFFFF"/>
                </a:solidFill>
              </a:rPr>
              <a:t>Learn More &amp; Stay Connected</a:t>
            </a:r>
            <a:br>
              <a:rPr lang="en-US" sz="4400" dirty="0">
                <a:solidFill>
                  <a:srgbClr val="FFFFFF"/>
                </a:solidFill>
              </a:rPr>
            </a:br>
            <a:r>
              <a:rPr lang="en-US" sz="4400" dirty="0">
                <a:solidFill>
                  <a:srgbClr val="FFFFFF"/>
                </a:solidFill>
              </a:rPr>
              <a:t>IFLE Communications</a:t>
            </a:r>
          </a:p>
        </p:txBody>
      </p:sp>
      <p:sp>
        <p:nvSpPr>
          <p:cNvPr id="4" name="Text Placeholder 3">
            <a:extLst>
              <a:ext uri="{FF2B5EF4-FFF2-40B4-BE49-F238E27FC236}">
                <a16:creationId xmlns:a16="http://schemas.microsoft.com/office/drawing/2014/main" id="{8168D8B0-45A5-4F7D-9510-139B00A37B5F}"/>
              </a:ext>
            </a:extLst>
          </p:cNvPr>
          <p:cNvSpPr>
            <a:spLocks noGrp="1"/>
          </p:cNvSpPr>
          <p:nvPr>
            <p:ph type="body" idx="10"/>
          </p:nvPr>
        </p:nvSpPr>
        <p:spPr>
          <a:xfrm>
            <a:off x="815800" y="5018421"/>
            <a:ext cx="2765600" cy="932764"/>
          </a:xfrm>
        </p:spPr>
        <p:txBody>
          <a:bodyPr>
            <a:noAutofit/>
          </a:bodyPr>
          <a:lstStyle/>
          <a:p>
            <a:r>
              <a:rPr lang="en-US" sz="2400" b="1" dirty="0">
                <a:hlinkClick r:id="rId3"/>
              </a:rPr>
              <a:t>Subscribe to the IFLE Newsletter</a:t>
            </a:r>
            <a:endParaRPr lang="en-US" sz="2400" b="1" dirty="0"/>
          </a:p>
          <a:p>
            <a:endParaRPr lang="en-US" dirty="0"/>
          </a:p>
        </p:txBody>
      </p:sp>
      <p:sp>
        <p:nvSpPr>
          <p:cNvPr id="6" name="Text Placeholder 5">
            <a:extLst>
              <a:ext uri="{FF2B5EF4-FFF2-40B4-BE49-F238E27FC236}">
                <a16:creationId xmlns:a16="http://schemas.microsoft.com/office/drawing/2014/main" id="{7EABD66B-108F-4078-B750-915D7E688F66}"/>
              </a:ext>
            </a:extLst>
          </p:cNvPr>
          <p:cNvSpPr>
            <a:spLocks noGrp="1"/>
          </p:cNvSpPr>
          <p:nvPr>
            <p:ph type="body" idx="12"/>
          </p:nvPr>
        </p:nvSpPr>
        <p:spPr>
          <a:xfrm>
            <a:off x="4814153" y="5165703"/>
            <a:ext cx="2563693" cy="566511"/>
          </a:xfrm>
        </p:spPr>
        <p:txBody>
          <a:bodyPr>
            <a:noAutofit/>
          </a:bodyPr>
          <a:lstStyle/>
          <a:p>
            <a:r>
              <a:rPr lang="en-US" sz="2400" b="1" dirty="0">
                <a:solidFill>
                  <a:srgbClr val="FFFFFF"/>
                </a:solidFill>
                <a:hlinkClick r:id="rId4">
                  <a:extLst>
                    <a:ext uri="{A12FA001-AC4F-418D-AE19-62706E023703}">
                      <ahyp:hlinkClr xmlns:ahyp="http://schemas.microsoft.com/office/drawing/2018/hyperlinkcolor" val="tx"/>
                    </a:ext>
                  </a:extLst>
                </a:hlinkClick>
              </a:rPr>
              <a:t>@GoGlobalED</a:t>
            </a:r>
            <a:endParaRPr lang="en-US" sz="2400" b="1" dirty="0">
              <a:solidFill>
                <a:srgbClr val="FFFFFF"/>
              </a:solidFill>
            </a:endParaRPr>
          </a:p>
        </p:txBody>
      </p:sp>
      <p:sp>
        <p:nvSpPr>
          <p:cNvPr id="8" name="Text Placeholder 7">
            <a:extLst>
              <a:ext uri="{FF2B5EF4-FFF2-40B4-BE49-F238E27FC236}">
                <a16:creationId xmlns:a16="http://schemas.microsoft.com/office/drawing/2014/main" id="{DD4B12C8-7D13-4A97-984A-D62F49E41281}"/>
              </a:ext>
            </a:extLst>
          </p:cNvPr>
          <p:cNvSpPr>
            <a:spLocks noGrp="1"/>
          </p:cNvSpPr>
          <p:nvPr>
            <p:ph type="body" idx="14"/>
          </p:nvPr>
        </p:nvSpPr>
        <p:spPr>
          <a:xfrm>
            <a:off x="8610599" y="5165703"/>
            <a:ext cx="3265601" cy="566511"/>
          </a:xfrm>
        </p:spPr>
        <p:txBody>
          <a:bodyPr vert="horz" lIns="0" tIns="45720" rIns="91440" bIns="45720" rtlCol="0" anchor="t">
            <a:noAutofit/>
          </a:bodyPr>
          <a:lstStyle/>
          <a:p>
            <a:pPr marL="0" marR="0" lvl="0" indent="0" algn="ctr" defTabSz="914400" rtl="0" eaLnBrk="1" fontAlgn="auto" latinLnBrk="0" hangingPunct="1">
              <a:lnSpc>
                <a:spcPct val="216388"/>
              </a:lnSpc>
              <a:spcBef>
                <a:spcPct val="0"/>
              </a:spcBef>
              <a:spcAft>
                <a:spcPts val="0"/>
              </a:spcAft>
              <a:buClrTx/>
              <a:buSzTx/>
              <a:buFontTx/>
              <a:buNone/>
              <a:tabLst/>
              <a:defRPr/>
            </a:pPr>
            <a:r>
              <a:rPr kumimoji="0" lang="en-US" sz="2499" b="1" i="0" u="none" strike="noStrike" kern="1200" cap="none" spc="0" normalizeH="0" baseline="0" noProof="0" dirty="0">
                <a:ln>
                  <a:noFill/>
                </a:ln>
                <a:effectLst/>
                <a:uLnTx/>
                <a:uFillTx/>
                <a:ea typeface="+mn-ea"/>
                <a:cs typeface="+mn-cs"/>
              </a:rPr>
              <a:t>@</a:t>
            </a:r>
            <a:r>
              <a:rPr kumimoji="0" lang="en-US" sz="2499" b="1" i="0" u="none" strike="noStrike" kern="1200" cap="none" spc="0" normalizeH="0" baseline="0" noProof="0" dirty="0">
                <a:ln>
                  <a:noFill/>
                </a:ln>
                <a:effectLst/>
                <a:uLnTx/>
                <a:uFillTx/>
                <a:ea typeface="+mn-ea"/>
                <a:cs typeface="+mn-cs"/>
                <a:hlinkClick r:id="rId5">
                  <a:extLst>
                    <a:ext uri="{A12FA001-AC4F-418D-AE19-62706E023703}">
                      <ahyp:hlinkClr xmlns:ahyp="http://schemas.microsoft.com/office/drawing/2018/hyperlinkcolor" val="tx"/>
                    </a:ext>
                  </a:extLst>
                </a:hlinkClick>
              </a:rPr>
              <a:t>GoGlobalED-IFLE</a:t>
            </a:r>
            <a:endParaRPr lang="en-US" sz="2499" b="1" i="0" u="none" strike="noStrike" kern="1200" cap="none" spc="0" normalizeH="0" baseline="0" noProof="0" dirty="0">
              <a:ln>
                <a:noFill/>
              </a:ln>
              <a:effectLst/>
              <a:uLnTx/>
              <a:uFillTx/>
              <a:cs typeface="Calibri" panose="020F0502020204030204"/>
            </a:endParaRPr>
          </a:p>
          <a:p>
            <a:endParaRPr lang="en-US" dirty="0"/>
          </a:p>
        </p:txBody>
      </p:sp>
      <p:sp>
        <p:nvSpPr>
          <p:cNvPr id="56" name="Date Placeholder 55">
            <a:extLst>
              <a:ext uri="{FF2B5EF4-FFF2-40B4-BE49-F238E27FC236}">
                <a16:creationId xmlns:a16="http://schemas.microsoft.com/office/drawing/2014/main" id="{0261CE8B-C14A-4CB0-8425-9BF2DABA1CBB}"/>
              </a:ext>
            </a:extLst>
          </p:cNvPr>
          <p:cNvSpPr>
            <a:spLocks noGrp="1"/>
          </p:cNvSpPr>
          <p:nvPr>
            <p:ph type="dt" sz="half" idx="2"/>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lumMod val="20000"/>
                    <a:lumOff val="80000"/>
                  </a:srgbClr>
                </a:solidFill>
                <a:effectLst/>
                <a:uLnTx/>
                <a:uFillTx/>
                <a:latin typeface="Calibri" panose="020F0502020204030204"/>
                <a:ea typeface="+mn-ea"/>
                <a:cs typeface="+mn-cs"/>
              </a:rPr>
              <a:t>7/13/20XX</a:t>
            </a:r>
          </a:p>
        </p:txBody>
      </p:sp>
      <p:sp>
        <p:nvSpPr>
          <p:cNvPr id="57" name="Footer Placeholder 56">
            <a:extLst>
              <a:ext uri="{FF2B5EF4-FFF2-40B4-BE49-F238E27FC236}">
                <a16:creationId xmlns:a16="http://schemas.microsoft.com/office/drawing/2014/main" id="{EADDB002-EE78-421D-9B13-6032CF56C68C}"/>
              </a:ext>
            </a:extLst>
          </p:cNvPr>
          <p:cNvSpPr>
            <a:spLocks noGrp="1"/>
          </p:cNvSpPr>
          <p:nvPr>
            <p:ph type="ftr" sz="quarter" idx="3"/>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23B75">
                    <a:lumMod val="20000"/>
                    <a:lumOff val="80000"/>
                  </a:srgbClr>
                </a:solidFill>
                <a:effectLst/>
                <a:uLnTx/>
                <a:uFillTx/>
                <a:latin typeface="Calibri" panose="020F0502020204030204"/>
                <a:ea typeface="+mn-ea"/>
                <a:cs typeface="+mn-cs"/>
              </a:rPr>
              <a:t>Conference presentation</a:t>
            </a:r>
          </a:p>
        </p:txBody>
      </p:sp>
      <p:sp>
        <p:nvSpPr>
          <p:cNvPr id="58" name="Slide Number Placeholder 57">
            <a:extLst>
              <a:ext uri="{FF2B5EF4-FFF2-40B4-BE49-F238E27FC236}">
                <a16:creationId xmlns:a16="http://schemas.microsoft.com/office/drawing/2014/main" id="{2D47FE32-E4F9-49CA-A793-C48BD3246555}"/>
              </a:ext>
            </a:extLst>
          </p:cNvPr>
          <p:cNvSpPr>
            <a:spLocks noGrp="1"/>
          </p:cNvSpPr>
          <p:nvPr>
            <p:ph type="sldNum" sz="quarter" idx="4"/>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EABB6-07DC-46E8-9B57-56EC44A396E5}" type="slidenum">
              <a:rPr kumimoji="0" lang="en-US" sz="900" b="0" i="0" u="none" strike="noStrike" kern="1200" cap="none" spc="0" normalizeH="0" baseline="0" noProof="0" smtClean="0">
                <a:ln>
                  <a:noFill/>
                </a:ln>
                <a:solidFill>
                  <a:srgbClr val="FFFFFF">
                    <a:lumMod val="20000"/>
                    <a:lumOff val="8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srgbClr val="FFFFFF">
                  <a:lumMod val="20000"/>
                  <a:lumOff val="80000"/>
                </a:srgbClr>
              </a:solidFill>
              <a:effectLst/>
              <a:uLnTx/>
              <a:uFillTx/>
              <a:latin typeface="Calibri" panose="020F0502020204030204"/>
              <a:ea typeface="+mn-ea"/>
              <a:cs typeface="+mn-cs"/>
            </a:endParaRPr>
          </a:p>
        </p:txBody>
      </p:sp>
      <p:pic>
        <p:nvPicPr>
          <p:cNvPr id="24" name="Picture 23" descr="X icon">
            <a:extLst>
              <a:ext uri="{FF2B5EF4-FFF2-40B4-BE49-F238E27FC236}">
                <a16:creationId xmlns:a16="http://schemas.microsoft.com/office/drawing/2014/main" id="{753A704A-954C-FFD2-5083-52699695C8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01242" y="3228218"/>
            <a:ext cx="1694170" cy="16941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12">
            <a:extLst>
              <a:ext uri="{FF2B5EF4-FFF2-40B4-BE49-F238E27FC236}">
                <a16:creationId xmlns:a16="http://schemas.microsoft.com/office/drawing/2014/main" id="{B545F005-6B3A-79C7-CD38-F3F05DAEBB1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501905" y="3252138"/>
            <a:ext cx="1694170" cy="1694170"/>
          </a:xfrm>
          <a:prstGeom prst="rect">
            <a:avLst/>
          </a:prstGeom>
        </p:spPr>
      </p:pic>
      <p:pic>
        <p:nvPicPr>
          <p:cNvPr id="15" name="Picture 14">
            <a:extLst>
              <a:ext uri="{FF2B5EF4-FFF2-40B4-BE49-F238E27FC236}">
                <a16:creationId xmlns:a16="http://schemas.microsoft.com/office/drawing/2014/main" id="{EA42ECBD-AA1C-32EC-A175-29B1B024E4E3}"/>
              </a:ext>
            </a:extLst>
          </p:cNvPr>
          <p:cNvPicPr>
            <a:picLocks noChangeAspect="1"/>
          </p:cNvPicPr>
          <p:nvPr/>
        </p:nvPicPr>
        <p:blipFill>
          <a:blip r:embed="rId9"/>
          <a:stretch>
            <a:fillRect/>
          </a:stretch>
        </p:blipFill>
        <p:spPr>
          <a:xfrm>
            <a:off x="1098056" y="3737118"/>
            <a:ext cx="1952898" cy="676369"/>
          </a:xfrm>
          <a:prstGeom prst="rect">
            <a:avLst/>
          </a:prstGeom>
        </p:spPr>
      </p:pic>
      <p:grpSp>
        <p:nvGrpSpPr>
          <p:cNvPr id="13" name="Group 12">
            <a:extLst>
              <a:ext uri="{FF2B5EF4-FFF2-40B4-BE49-F238E27FC236}">
                <a16:creationId xmlns:a16="http://schemas.microsoft.com/office/drawing/2014/main" id="{9171540A-34DD-9501-80B8-494B6B8241A6}"/>
              </a:ext>
            </a:extLst>
          </p:cNvPr>
          <p:cNvGrpSpPr>
            <a:grpSpLocks/>
          </p:cNvGrpSpPr>
          <p:nvPr/>
        </p:nvGrpSpPr>
        <p:grpSpPr>
          <a:xfrm>
            <a:off x="0" y="5981045"/>
            <a:ext cx="12192000" cy="904870"/>
            <a:chOff x="-206733" y="5981045"/>
            <a:chExt cx="12523304" cy="904870"/>
          </a:xfrm>
        </p:grpSpPr>
        <p:sp>
          <p:nvSpPr>
            <p:cNvPr id="17" name="Rectangle 16">
              <a:extLst>
                <a:ext uri="{FF2B5EF4-FFF2-40B4-BE49-F238E27FC236}">
                  <a16:creationId xmlns:a16="http://schemas.microsoft.com/office/drawing/2014/main" id="{76ABDA58-5C7A-A622-9003-8D9827F95EDC}"/>
                </a:ext>
              </a:extLst>
            </p:cNvPr>
            <p:cNvSpPr>
              <a:spLocks/>
            </p:cNvSpPr>
            <p:nvPr/>
          </p:nvSpPr>
          <p:spPr>
            <a:xfrm>
              <a:off x="-206733" y="5981045"/>
              <a:ext cx="12523304" cy="904870"/>
            </a:xfrm>
            <a:prstGeom prst="rect">
              <a:avLst/>
            </a:prstGeom>
            <a:solidFill>
              <a:srgbClr val="FFFFFF"/>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9" name="Picture 18" descr="A picture containing icon&#10;&#10;Description automatically generated">
              <a:extLst>
                <a:ext uri="{FF2B5EF4-FFF2-40B4-BE49-F238E27FC236}">
                  <a16:creationId xmlns:a16="http://schemas.microsoft.com/office/drawing/2014/main" id="{4B789BC4-8E36-1870-C4DA-5A54FF608294}"/>
                </a:ext>
              </a:extLst>
            </p:cNvPr>
            <p:cNvPicPr>
              <a:picLocks noChangeAspect="1"/>
            </p:cNvPicPr>
            <p:nvPr/>
          </p:nvPicPr>
          <p:blipFill>
            <a:blip r:embed="rId10"/>
            <a:stretch>
              <a:fillRect/>
            </a:stretch>
          </p:blipFill>
          <p:spPr>
            <a:xfrm>
              <a:off x="7533439" y="6004527"/>
              <a:ext cx="4640163" cy="846319"/>
            </a:xfrm>
            <a:prstGeom prst="rect">
              <a:avLst/>
            </a:prstGeom>
          </p:spPr>
        </p:pic>
        <p:grpSp>
          <p:nvGrpSpPr>
            <p:cNvPr id="20" name="Group 19">
              <a:extLst>
                <a:ext uri="{FF2B5EF4-FFF2-40B4-BE49-F238E27FC236}">
                  <a16:creationId xmlns:a16="http://schemas.microsoft.com/office/drawing/2014/main" id="{0DC1C1F4-BB7E-A69A-3EA0-E42198D36C41}"/>
                </a:ext>
              </a:extLst>
            </p:cNvPr>
            <p:cNvGrpSpPr>
              <a:grpSpLocks/>
            </p:cNvGrpSpPr>
            <p:nvPr/>
          </p:nvGrpSpPr>
          <p:grpSpPr>
            <a:xfrm>
              <a:off x="32295" y="6103753"/>
              <a:ext cx="2688142" cy="656269"/>
              <a:chOff x="1976686" y="3223792"/>
              <a:chExt cx="2688142" cy="656269"/>
            </a:xfrm>
          </p:grpSpPr>
          <p:pic>
            <p:nvPicPr>
              <p:cNvPr id="21" name="Picture 4" descr="Free Email Clipart Png, Download Free Email Clipart Png png images, Free  ClipArts on Clipart Library">
                <a:extLst>
                  <a:ext uri="{FF2B5EF4-FFF2-40B4-BE49-F238E27FC236}">
                    <a16:creationId xmlns:a16="http://schemas.microsoft.com/office/drawing/2014/main" id="{9E713903-5405-4F02-6AE2-9313F96D236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976686" y="3656136"/>
                <a:ext cx="278467" cy="19738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Twitter X&quot; Sticker for Sale by techshirtstore | Redbubble">
                <a:extLst>
                  <a:ext uri="{FF2B5EF4-FFF2-40B4-BE49-F238E27FC236}">
                    <a16:creationId xmlns:a16="http://schemas.microsoft.com/office/drawing/2014/main" id="{22996785-4EA2-5BBA-1FBF-082C3959F7E0}"/>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011410" y="3451900"/>
                <a:ext cx="198389" cy="19838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Transparent Website Clipart - Web Design Website Clipart, HD Png - Clip Art  Library">
                <a:extLst>
                  <a:ext uri="{FF2B5EF4-FFF2-40B4-BE49-F238E27FC236}">
                    <a16:creationId xmlns:a16="http://schemas.microsoft.com/office/drawing/2014/main" id="{7B016934-02AE-CE23-CFD7-BB0DB68FBF9F}"/>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2011410" y="3230956"/>
                <a:ext cx="198389" cy="22429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A0061AA5-F3E0-CD97-6464-EAE777137FAB}"/>
                  </a:ext>
                </a:extLst>
              </p:cNvPr>
              <p:cNvSpPr txBox="1">
                <a:spLocks/>
              </p:cNvSpPr>
              <p:nvPr/>
            </p:nvSpPr>
            <p:spPr>
              <a:xfrm>
                <a:off x="2158411" y="3223792"/>
                <a:ext cx="250641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https://www.ed.gov/about/ed-offices/ope/ifle</a:t>
                </a:r>
              </a:p>
            </p:txBody>
          </p:sp>
          <p:sp>
            <p:nvSpPr>
              <p:cNvPr id="26" name="TextBox 25">
                <a:extLst>
                  <a:ext uri="{FF2B5EF4-FFF2-40B4-BE49-F238E27FC236}">
                    <a16:creationId xmlns:a16="http://schemas.microsoft.com/office/drawing/2014/main" id="{AA0929EE-3F76-AFD7-8378-3490B1ACBEE6}"/>
                  </a:ext>
                </a:extLst>
              </p:cNvPr>
              <p:cNvSpPr txBox="1">
                <a:spLocks/>
              </p:cNvSpPr>
              <p:nvPr/>
            </p:nvSpPr>
            <p:spPr>
              <a:xfrm>
                <a:off x="2149081" y="3432595"/>
                <a:ext cx="8898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@GoGlobalED</a:t>
                </a:r>
              </a:p>
            </p:txBody>
          </p:sp>
          <p:sp>
            <p:nvSpPr>
              <p:cNvPr id="27" name="TextBox 26">
                <a:extLst>
                  <a:ext uri="{FF2B5EF4-FFF2-40B4-BE49-F238E27FC236}">
                    <a16:creationId xmlns:a16="http://schemas.microsoft.com/office/drawing/2014/main" id="{4CDB28DB-34C8-3711-4E6D-3AC5D222D71D}"/>
                  </a:ext>
                </a:extLst>
              </p:cNvPr>
              <p:cNvSpPr txBox="1">
                <a:spLocks/>
              </p:cNvSpPr>
              <p:nvPr/>
            </p:nvSpPr>
            <p:spPr>
              <a:xfrm>
                <a:off x="2172367" y="3649229"/>
                <a:ext cx="815382"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a:ea typeface="+mn-ea"/>
                    <a:cs typeface="+mn-cs"/>
                  </a:rPr>
                  <a:t>IFLE@ed.gov</a:t>
                </a:r>
              </a:p>
            </p:txBody>
          </p:sp>
        </p:grpSp>
      </p:grpSp>
      <p:pic>
        <p:nvPicPr>
          <p:cNvPr id="29" name="Picture 30">
            <a:extLst>
              <a:ext uri="{FF2B5EF4-FFF2-40B4-BE49-F238E27FC236}">
                <a16:creationId xmlns:a16="http://schemas.microsoft.com/office/drawing/2014/main" id="{ADE8E790-CFC1-0457-F516-7D00FDBA4A5C}"/>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995926" y="2904481"/>
            <a:ext cx="2215360" cy="2215360"/>
          </a:xfrm>
          <a:prstGeom prst="rect">
            <a:avLst/>
          </a:prstGeom>
        </p:spPr>
      </p:pic>
    </p:spTree>
    <p:extLst>
      <p:ext uri="{BB962C8B-B14F-4D97-AF65-F5344CB8AC3E}">
        <p14:creationId xmlns:p14="http://schemas.microsoft.com/office/powerpoint/2010/main" val="3630632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24">
      <a:dk1>
        <a:srgbClr val="FFFFFF"/>
      </a:dk1>
      <a:lt1>
        <a:srgbClr val="000000"/>
      </a:lt1>
      <a:dk2>
        <a:srgbClr val="000000"/>
      </a:dk2>
      <a:lt2>
        <a:srgbClr val="FFFFFF"/>
      </a:lt2>
      <a:accent1>
        <a:srgbClr val="FFFFFF"/>
      </a:accent1>
      <a:accent2>
        <a:srgbClr val="215A95"/>
      </a:accent2>
      <a:accent3>
        <a:srgbClr val="FFFFFF"/>
      </a:accent3>
      <a:accent4>
        <a:srgbClr val="023B75"/>
      </a:accent4>
      <a:accent5>
        <a:srgbClr val="7AC943"/>
      </a:accent5>
      <a:accent6>
        <a:srgbClr val="FFD90F"/>
      </a:accent6>
      <a:hlink>
        <a:srgbClr val="545454"/>
      </a:hlink>
      <a:folHlink>
        <a:srgbClr val="48A1FA"/>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ful Conference_tm78298634_Win32_LW_v2.potx" id="{0F3F6A9A-0696-4F7F-9D02-7A660C5098B9}" vid="{73EB71B4-2D8A-48D2-AA1A-AE8FAA16FCB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9F215C7CA80E41BB0F4633F0BE177B" ma:contentTypeVersion="15" ma:contentTypeDescription="Create a new document." ma:contentTypeScope="" ma:versionID="8b608ed944394116400f708c9239ffda">
  <xsd:schema xmlns:xsd="http://www.w3.org/2001/XMLSchema" xmlns:xs="http://www.w3.org/2001/XMLSchema" xmlns:p="http://schemas.microsoft.com/office/2006/metadata/properties" xmlns:ns2="03524e88-06c6-4c3c-aca6-3e702c08fefd" xmlns:ns3="8cbdd8b8-ac61-4f3f-b225-e45fd9d5cfdb" xmlns:ns4="2a2db8c4-56ab-4882-a5d0-0fe8165c6658" targetNamespace="http://schemas.microsoft.com/office/2006/metadata/properties" ma:root="true" ma:fieldsID="5a0b159e87e05f53fa4b5463f64eb947" ns2:_="" ns3:_="" ns4:_="">
    <xsd:import namespace="03524e88-06c6-4c3c-aca6-3e702c08fefd"/>
    <xsd:import namespace="8cbdd8b8-ac61-4f3f-b225-e45fd9d5cfdb"/>
    <xsd:import namespace="2a2db8c4-56ab-4882-a5d0-0fe8165c665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524e88-06c6-4c3c-aca6-3e702c08fe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57479ed-16e3-4c54-a34b-e226e0af443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bdd8b8-ac61-4f3f-b225-e45fd9d5cfd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2db8c4-56ab-4882-a5d0-0fe8165c665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7440d7e0-f8cb-4577-beb3-85ea3099722a}" ma:internalName="TaxCatchAll" ma:showField="CatchAllData" ma:web="8cbdd8b8-ac61-4f3f-b225-e45fd9d5cf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3524e88-06c6-4c3c-aca6-3e702c08fefd">
      <Terms xmlns="http://schemas.microsoft.com/office/infopath/2007/PartnerControls"/>
    </lcf76f155ced4ddcb4097134ff3c332f>
    <TaxCatchAll xmlns="2a2db8c4-56ab-4882-a5d0-0fe8165c6658" xsi:nil="true"/>
  </documentManagement>
</p:properties>
</file>

<file path=customXml/itemProps1.xml><?xml version="1.0" encoding="utf-8"?>
<ds:datastoreItem xmlns:ds="http://schemas.openxmlformats.org/officeDocument/2006/customXml" ds:itemID="{94BD40CE-202E-4D54-8649-FDAFF6DDC0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524e88-06c6-4c3c-aca6-3e702c08fefd"/>
    <ds:schemaRef ds:uri="8cbdd8b8-ac61-4f3f-b225-e45fd9d5cfdb"/>
    <ds:schemaRef ds:uri="2a2db8c4-56ab-4882-a5d0-0fe8165c66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97BFC9-33D4-42FD-BC8C-883DE66C4557}">
  <ds:schemaRefs>
    <ds:schemaRef ds:uri="http://schemas.microsoft.com/sharepoint/v3/contenttype/forms"/>
  </ds:schemaRefs>
</ds:datastoreItem>
</file>

<file path=customXml/itemProps3.xml><?xml version="1.0" encoding="utf-8"?>
<ds:datastoreItem xmlns:ds="http://schemas.openxmlformats.org/officeDocument/2006/customXml" ds:itemID="{5EEF6990-D28C-462C-956E-93F808DC4A43}">
  <ds:schemaRefs>
    <ds:schemaRef ds:uri="http://schemas.microsoft.com/office/2006/metadata/properties"/>
    <ds:schemaRef ds:uri="http://schemas.microsoft.com/office/infopath/2007/PartnerControls"/>
    <ds:schemaRef ds:uri="03524e88-06c6-4c3c-aca6-3e702c08fefd"/>
    <ds:schemaRef ds:uri="2a2db8c4-56ab-4882-a5d0-0fe8165c6658"/>
  </ds:schemaRefs>
</ds:datastoreItem>
</file>

<file path=docProps/app.xml><?xml version="1.0" encoding="utf-8"?>
<Properties xmlns="http://schemas.openxmlformats.org/officeDocument/2006/extended-properties" xmlns:vt="http://schemas.openxmlformats.org/officeDocument/2006/docPropsVTypes">
  <TotalTime>7307</TotalTime>
  <Words>2538</Words>
  <Application>Microsoft Office PowerPoint</Application>
  <PresentationFormat>Widescreen</PresentationFormat>
  <Paragraphs>235</Paragraphs>
  <Slides>20</Slides>
  <Notes>1</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20</vt:i4>
      </vt:variant>
    </vt:vector>
  </HeadingPairs>
  <TitlesOfParts>
    <vt:vector size="35" baseType="lpstr">
      <vt:lpstr>Arial</vt:lpstr>
      <vt:lpstr>BentonSansRegular</vt:lpstr>
      <vt:lpstr>Calibri</vt:lpstr>
      <vt:lpstr>Calibri Light</vt:lpstr>
      <vt:lpstr>Courier New</vt:lpstr>
      <vt:lpstr>Futura</vt:lpstr>
      <vt:lpstr>Futura Medium</vt:lpstr>
      <vt:lpstr>Helvetica Neue</vt:lpstr>
      <vt:lpstr>Open Sans</vt:lpstr>
      <vt:lpstr>Roboto</vt:lpstr>
      <vt:lpstr>Rubik</vt:lpstr>
      <vt:lpstr>Symbol</vt:lpstr>
      <vt:lpstr>Urbanist</vt:lpstr>
      <vt:lpstr>Office Theme</vt:lpstr>
      <vt:lpstr>1_Office Theme</vt:lpstr>
      <vt:lpstr>Federal Funding for Language Programs  Southeast Asian Language Teaching:  Sustainability through Collaboration   Brian Cwiek</vt:lpstr>
      <vt:lpstr>PowerPoint Presentation</vt:lpstr>
      <vt:lpstr>Funding Overview, part 1 - Structures</vt:lpstr>
      <vt:lpstr>Funding Overview, part 2 - People</vt:lpstr>
      <vt:lpstr>PowerPoint Presentation</vt:lpstr>
      <vt:lpstr>Language Resource Centers - Overview</vt:lpstr>
      <vt:lpstr>Language Resource Centers - Activities</vt:lpstr>
      <vt:lpstr>PowerPoint Presentation</vt:lpstr>
      <vt:lpstr>Language Resource Centers – Example 1</vt:lpstr>
      <vt:lpstr>Language Resource Centers – Example 2</vt:lpstr>
      <vt:lpstr>Language Resource Centers – Example 3</vt:lpstr>
      <vt:lpstr>Language Resource Centers – Example 4</vt:lpstr>
      <vt:lpstr>Language Resource Centers - Summary</vt:lpstr>
      <vt:lpstr>National Resource Centers - Overview</vt:lpstr>
      <vt:lpstr>National Resource Centers - Summary</vt:lpstr>
      <vt:lpstr>Common Limitations of Federal Programs</vt:lpstr>
      <vt:lpstr>Potential ED/IFLE Program Interactions and Collaboration Possibilities </vt:lpstr>
      <vt:lpstr>Generally Allowable Federal Expenses (2 CFR)</vt:lpstr>
      <vt:lpstr>More Information</vt:lpstr>
      <vt:lpstr>Learn More &amp; Stay Connected IFLE Communications</vt:lpstr>
    </vt:vector>
  </TitlesOfParts>
  <Company>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Cwiek, Brian</dc:creator>
  <cp:lastModifiedBy>Cwiek, Brian</cp:lastModifiedBy>
  <cp:revision>1174</cp:revision>
  <dcterms:created xsi:type="dcterms:W3CDTF">2024-09-06T17:18:14Z</dcterms:created>
  <dcterms:modified xsi:type="dcterms:W3CDTF">2024-09-21T15:40:51Z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0x010100179F215C7CA80E41BB0F4633F0BE177B</vt:lpwstr>
  </property>
  <property fmtid="{D5CDD505-2E9C-101B-9397-08002B2CF9AE}" pid="3" name="MediaServiceImageTags">
    <vt:lpwstr/>
  </property>
</Properties>
</file>